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  <p:sldMasterId id="2147483729" r:id="rId5"/>
  </p:sldMasterIdLst>
  <p:notesMasterIdLst>
    <p:notesMasterId r:id="rId24"/>
  </p:notesMasterIdLst>
  <p:handoutMasterIdLst>
    <p:handoutMasterId r:id="rId25"/>
  </p:handoutMasterIdLst>
  <p:sldIdLst>
    <p:sldId id="10432" r:id="rId6"/>
    <p:sldId id="2147471273" r:id="rId7"/>
    <p:sldId id="687" r:id="rId8"/>
    <p:sldId id="2147471263" r:id="rId9"/>
    <p:sldId id="2147471265" r:id="rId10"/>
    <p:sldId id="2147471176" r:id="rId11"/>
    <p:sldId id="2147471272" r:id="rId12"/>
    <p:sldId id="2147471270" r:id="rId13"/>
    <p:sldId id="2147471268" r:id="rId14"/>
    <p:sldId id="2147471264" r:id="rId15"/>
    <p:sldId id="2147471248" r:id="rId16"/>
    <p:sldId id="2147471236" r:id="rId17"/>
    <p:sldId id="2147471235" r:id="rId18"/>
    <p:sldId id="2147471256" r:id="rId19"/>
    <p:sldId id="2147471271" r:id="rId20"/>
    <p:sldId id="2147471257" r:id="rId21"/>
    <p:sldId id="2104553731" r:id="rId22"/>
    <p:sldId id="2147471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dobe Experience Platform, One Analytical &amp; Operational System" id="{B1C2F995-BCB6-4F0B-BB7B-7EF9247DAE0C}">
          <p14:sldIdLst>
            <p14:sldId id="10432"/>
            <p14:sldId id="2147471273"/>
            <p14:sldId id="687"/>
          </p14:sldIdLst>
        </p14:section>
        <p14:section name="Overview" id="{FEE0360D-02D7-EF45-BE89-4DB17C9E7F9A}">
          <p14:sldIdLst>
            <p14:sldId id="2147471263"/>
            <p14:sldId id="2147471265"/>
            <p14:sldId id="2147471176"/>
            <p14:sldId id="2147471272"/>
            <p14:sldId id="2147471270"/>
            <p14:sldId id="2147471268"/>
          </p14:sldIdLst>
        </p14:section>
        <p14:section name="Destination Workflow" id="{80D3E7AE-6F83-3E49-97A2-1CC24E7115BE}">
          <p14:sldIdLst>
            <p14:sldId id="2147471264"/>
            <p14:sldId id="2147471248"/>
          </p14:sldIdLst>
        </p14:section>
        <p14:section name="Management &amp; Analysis" id="{83F8B0BB-A7A1-5D4D-BEBD-34D39B226DD5}">
          <p14:sldIdLst>
            <p14:sldId id="2147471236"/>
            <p14:sldId id="2147471235"/>
            <p14:sldId id="2147471256"/>
            <p14:sldId id="2147471271"/>
            <p14:sldId id="2147471257"/>
          </p14:sldIdLst>
        </p14:section>
        <p14:section name="Q&amp;A" id="{6457E579-5141-454F-83D8-9FFBA7447F40}">
          <p14:sldIdLst>
            <p14:sldId id="2104553731"/>
            <p14:sldId id="21474712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B8A5D631-DAA5-2229-6F74-AB3F00A2F53E}" name="Eric Knee" initials="EK" userId="S::eknee@adobe.com::a2dcdd5b-e712-4546-b33e-e52a33402b49" providerId="AD"/>
  <p188:author id="{F5B992B2-C6BA-1E8C-0F41-A28AA665CC9D}" name="Mohit Garg" initials="MG" userId="S::mogarg@adobe.com::a7bba679-02c5-443d-bacb-99db9ea3132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4C4C4C"/>
    <a:srgbClr val="7F7F7F"/>
    <a:srgbClr val="595959"/>
    <a:srgbClr val="F2F2F2"/>
    <a:srgbClr val="F8F2F2"/>
    <a:srgbClr val="FA726A"/>
    <a:srgbClr val="FA0F00"/>
    <a:srgbClr val="F8271A"/>
    <a:srgbClr val="97AE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F335AA-1543-AE47-BDFC-23709D9D7B5E}" v="1036" dt="2022-08-10T20:31:37.2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29" autoAdjust="0"/>
    <p:restoredTop sz="95669" autoAdjust="0"/>
  </p:normalViewPr>
  <p:slideViewPr>
    <p:cSldViewPr snapToGrid="0" snapToObjects="1">
      <p:cViewPr varScale="1">
        <p:scale>
          <a:sx n="110" d="100"/>
          <a:sy n="110" d="100"/>
        </p:scale>
        <p:origin x="20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urabh Mahapatra" userId="3799c77b-4905-46de-b2c4-ea3f86bbcfb1" providerId="ADAL" clId="{77F335AA-1543-AE47-BDFC-23709D9D7B5E}"/>
    <pc:docChg chg="undo redo custSel addSld delSld modSld sldOrd addSection delSection modSection">
      <pc:chgData name="Saurabh Mahapatra" userId="3799c77b-4905-46de-b2c4-ea3f86bbcfb1" providerId="ADAL" clId="{77F335AA-1543-AE47-BDFC-23709D9D7B5E}" dt="2022-08-10T20:31:37.232" v="8034"/>
      <pc:docMkLst>
        <pc:docMk/>
      </pc:docMkLst>
      <pc:sldChg chg="del">
        <pc:chgData name="Saurabh Mahapatra" userId="3799c77b-4905-46de-b2c4-ea3f86bbcfb1" providerId="ADAL" clId="{77F335AA-1543-AE47-BDFC-23709D9D7B5E}" dt="2022-08-10T01:25:23.879" v="7470" actId="2696"/>
        <pc:sldMkLst>
          <pc:docMk/>
          <pc:sldMk cId="1425046403" sldId="257"/>
        </pc:sldMkLst>
      </pc:sldChg>
      <pc:sldChg chg="del">
        <pc:chgData name="Saurabh Mahapatra" userId="3799c77b-4905-46de-b2c4-ea3f86bbcfb1" providerId="ADAL" clId="{77F335AA-1543-AE47-BDFC-23709D9D7B5E}" dt="2022-08-10T01:25:24.295" v="7471" actId="2696"/>
        <pc:sldMkLst>
          <pc:docMk/>
          <pc:sldMk cId="671225306" sldId="258"/>
        </pc:sldMkLst>
      </pc:sldChg>
      <pc:sldChg chg="delSp modSp mod">
        <pc:chgData name="Saurabh Mahapatra" userId="3799c77b-4905-46de-b2c4-ea3f86bbcfb1" providerId="ADAL" clId="{77F335AA-1543-AE47-BDFC-23709D9D7B5E}" dt="2022-08-10T01:27:12.325" v="7528" actId="20577"/>
        <pc:sldMkLst>
          <pc:docMk/>
          <pc:sldMk cId="203312213" sldId="687"/>
        </pc:sldMkLst>
        <pc:spChg chg="mod">
          <ac:chgData name="Saurabh Mahapatra" userId="3799c77b-4905-46de-b2c4-ea3f86bbcfb1" providerId="ADAL" clId="{77F335AA-1543-AE47-BDFC-23709D9D7B5E}" dt="2022-08-10T01:27:12.325" v="7528" actId="20577"/>
          <ac:spMkLst>
            <pc:docMk/>
            <pc:sldMk cId="203312213" sldId="687"/>
            <ac:spMk id="13" creationId="{9C874ADF-34E4-4E74-806A-C084B6272C3C}"/>
          </ac:spMkLst>
        </pc:spChg>
        <pc:spChg chg="mod">
          <ac:chgData name="Saurabh Mahapatra" userId="3799c77b-4905-46de-b2c4-ea3f86bbcfb1" providerId="ADAL" clId="{77F335AA-1543-AE47-BDFC-23709D9D7B5E}" dt="2022-08-10T01:26:59.684" v="7524"/>
          <ac:spMkLst>
            <pc:docMk/>
            <pc:sldMk cId="203312213" sldId="687"/>
            <ac:spMk id="15" creationId="{F88A500A-D8DD-4450-B04F-D7FE3D29B4D7}"/>
          </ac:spMkLst>
        </pc:spChg>
        <pc:spChg chg="mod">
          <ac:chgData name="Saurabh Mahapatra" userId="3799c77b-4905-46de-b2c4-ea3f86bbcfb1" providerId="ADAL" clId="{77F335AA-1543-AE47-BDFC-23709D9D7B5E}" dt="2022-08-10T01:26:59.684" v="7524"/>
          <ac:spMkLst>
            <pc:docMk/>
            <pc:sldMk cId="203312213" sldId="687"/>
            <ac:spMk id="16" creationId="{EFB4B0BC-E1AE-4899-84F0-B860BDDE238E}"/>
          </ac:spMkLst>
        </pc:spChg>
        <pc:spChg chg="mod">
          <ac:chgData name="Saurabh Mahapatra" userId="3799c77b-4905-46de-b2c4-ea3f86bbcfb1" providerId="ADAL" clId="{77F335AA-1543-AE47-BDFC-23709D9D7B5E}" dt="2022-08-10T01:26:59.684" v="7524"/>
          <ac:spMkLst>
            <pc:docMk/>
            <pc:sldMk cId="203312213" sldId="687"/>
            <ac:spMk id="17" creationId="{DECDC056-1F38-4066-A062-22A57DD93633}"/>
          </ac:spMkLst>
        </pc:spChg>
        <pc:spChg chg="mod">
          <ac:chgData name="Saurabh Mahapatra" userId="3799c77b-4905-46de-b2c4-ea3f86bbcfb1" providerId="ADAL" clId="{77F335AA-1543-AE47-BDFC-23709D9D7B5E}" dt="2022-08-10T01:26:57.452" v="7522" actId="21"/>
          <ac:spMkLst>
            <pc:docMk/>
            <pc:sldMk cId="203312213" sldId="687"/>
            <ac:spMk id="21" creationId="{8E46496D-76C6-40E6-8515-6B22ED42C697}"/>
          </ac:spMkLst>
        </pc:spChg>
        <pc:grpChg chg="mod">
          <ac:chgData name="Saurabh Mahapatra" userId="3799c77b-4905-46de-b2c4-ea3f86bbcfb1" providerId="ADAL" clId="{77F335AA-1543-AE47-BDFC-23709D9D7B5E}" dt="2022-08-10T01:27:09.059" v="7527" actId="1076"/>
          <ac:grpSpMkLst>
            <pc:docMk/>
            <pc:sldMk cId="203312213" sldId="687"/>
            <ac:grpSpMk id="10" creationId="{AF128EA6-25AC-9671-344E-5FC1EC817F76}"/>
          </ac:grpSpMkLst>
        </pc:grpChg>
        <pc:grpChg chg="mod">
          <ac:chgData name="Saurabh Mahapatra" userId="3799c77b-4905-46de-b2c4-ea3f86bbcfb1" providerId="ADAL" clId="{77F335AA-1543-AE47-BDFC-23709D9D7B5E}" dt="2022-08-10T01:26:59.684" v="7524"/>
          <ac:grpSpMkLst>
            <pc:docMk/>
            <pc:sldMk cId="203312213" sldId="687"/>
            <ac:grpSpMk id="14" creationId="{F6660A3F-612C-840A-7935-AE5E8A4C9CB3}"/>
          </ac:grpSpMkLst>
        </pc:grpChg>
        <pc:grpChg chg="del">
          <ac:chgData name="Saurabh Mahapatra" userId="3799c77b-4905-46de-b2c4-ea3f86bbcfb1" providerId="ADAL" clId="{77F335AA-1543-AE47-BDFC-23709D9D7B5E}" dt="2022-08-10T01:27:05.503" v="7525" actId="478"/>
          <ac:grpSpMkLst>
            <pc:docMk/>
            <pc:sldMk cId="203312213" sldId="687"/>
            <ac:grpSpMk id="20" creationId="{1F148933-1237-5572-1E2C-297F0205E0EC}"/>
          </ac:grpSpMkLst>
        </pc:grpChg>
      </pc:sldChg>
      <pc:sldChg chg="del">
        <pc:chgData name="Saurabh Mahapatra" userId="3799c77b-4905-46de-b2c4-ea3f86bbcfb1" providerId="ADAL" clId="{77F335AA-1543-AE47-BDFC-23709D9D7B5E}" dt="2022-08-10T01:25:18.014" v="7456" actId="2696"/>
        <pc:sldMkLst>
          <pc:docMk/>
          <pc:sldMk cId="3825534468" sldId="10290"/>
        </pc:sldMkLst>
      </pc:sldChg>
      <pc:sldChg chg="modSp mod">
        <pc:chgData name="Saurabh Mahapatra" userId="3799c77b-4905-46de-b2c4-ea3f86bbcfb1" providerId="ADAL" clId="{77F335AA-1543-AE47-BDFC-23709D9D7B5E}" dt="2022-08-05T21:14:34.102" v="13" actId="20577"/>
        <pc:sldMkLst>
          <pc:docMk/>
          <pc:sldMk cId="1033440848" sldId="10432"/>
        </pc:sldMkLst>
        <pc:spChg chg="mod">
          <ac:chgData name="Saurabh Mahapatra" userId="3799c77b-4905-46de-b2c4-ea3f86bbcfb1" providerId="ADAL" clId="{77F335AA-1543-AE47-BDFC-23709D9D7B5E}" dt="2022-08-05T21:14:34.102" v="13" actId="20577"/>
          <ac:spMkLst>
            <pc:docMk/>
            <pc:sldMk cId="1033440848" sldId="10432"/>
            <ac:spMk id="2" creationId="{89092318-120B-4719-B1FD-B272044E3675}"/>
          </ac:spMkLst>
        </pc:spChg>
      </pc:sldChg>
      <pc:sldChg chg="del">
        <pc:chgData name="Saurabh Mahapatra" userId="3799c77b-4905-46de-b2c4-ea3f86bbcfb1" providerId="ADAL" clId="{77F335AA-1543-AE47-BDFC-23709D9D7B5E}" dt="2022-08-10T01:25:17.602" v="7455" actId="2696"/>
        <pc:sldMkLst>
          <pc:docMk/>
          <pc:sldMk cId="1548804164" sldId="2076136409"/>
        </pc:sldMkLst>
      </pc:sldChg>
      <pc:sldChg chg="del">
        <pc:chgData name="Saurabh Mahapatra" userId="3799c77b-4905-46de-b2c4-ea3f86bbcfb1" providerId="ADAL" clId="{77F335AA-1543-AE47-BDFC-23709D9D7B5E}" dt="2022-08-10T01:25:17.169" v="7454" actId="2696"/>
        <pc:sldMkLst>
          <pc:docMk/>
          <pc:sldMk cId="1445675337" sldId="2076136410"/>
        </pc:sldMkLst>
      </pc:sldChg>
      <pc:sldChg chg="del">
        <pc:chgData name="Saurabh Mahapatra" userId="3799c77b-4905-46de-b2c4-ea3f86bbcfb1" providerId="ADAL" clId="{77F335AA-1543-AE47-BDFC-23709D9D7B5E}" dt="2022-08-10T01:25:23.448" v="7469" actId="2696"/>
        <pc:sldMkLst>
          <pc:docMk/>
          <pc:sldMk cId="3551740895" sldId="2076136415"/>
        </pc:sldMkLst>
      </pc:sldChg>
      <pc:sldChg chg="del">
        <pc:chgData name="Saurabh Mahapatra" userId="3799c77b-4905-46de-b2c4-ea3f86bbcfb1" providerId="ADAL" clId="{77F335AA-1543-AE47-BDFC-23709D9D7B5E}" dt="2022-08-10T01:15:14.864" v="7215" actId="2696"/>
        <pc:sldMkLst>
          <pc:docMk/>
          <pc:sldMk cId="180064712" sldId="2076136513"/>
        </pc:sldMkLst>
      </pc:sldChg>
      <pc:sldChg chg="del">
        <pc:chgData name="Saurabh Mahapatra" userId="3799c77b-4905-46de-b2c4-ea3f86bbcfb1" providerId="ADAL" clId="{77F335AA-1543-AE47-BDFC-23709D9D7B5E}" dt="2022-08-10T01:25:26.380" v="7473" actId="2696"/>
        <pc:sldMkLst>
          <pc:docMk/>
          <pc:sldMk cId="2724617569" sldId="2076136517"/>
        </pc:sldMkLst>
      </pc:sldChg>
      <pc:sldChg chg="add del">
        <pc:chgData name="Saurabh Mahapatra" userId="3799c77b-4905-46de-b2c4-ea3f86bbcfb1" providerId="ADAL" clId="{77F335AA-1543-AE47-BDFC-23709D9D7B5E}" dt="2022-08-05T22:07:52.997" v="37" actId="2696"/>
        <pc:sldMkLst>
          <pc:docMk/>
          <pc:sldMk cId="586651785" sldId="2076136595"/>
        </pc:sldMkLst>
      </pc:sldChg>
      <pc:sldChg chg="add del">
        <pc:chgData name="Saurabh Mahapatra" userId="3799c77b-4905-46de-b2c4-ea3f86bbcfb1" providerId="ADAL" clId="{77F335AA-1543-AE47-BDFC-23709D9D7B5E}" dt="2022-08-05T22:19:11.800" v="455" actId="2696"/>
        <pc:sldMkLst>
          <pc:docMk/>
          <pc:sldMk cId="319724893" sldId="2076136599"/>
        </pc:sldMkLst>
      </pc:sldChg>
      <pc:sldChg chg="add del">
        <pc:chgData name="Saurabh Mahapatra" userId="3799c77b-4905-46de-b2c4-ea3f86bbcfb1" providerId="ADAL" clId="{77F335AA-1543-AE47-BDFC-23709D9D7B5E}" dt="2022-08-05T22:09:23.398" v="64" actId="2696"/>
        <pc:sldMkLst>
          <pc:docMk/>
          <pc:sldMk cId="2869582244" sldId="2076136600"/>
        </pc:sldMkLst>
      </pc:sldChg>
      <pc:sldChg chg="add del">
        <pc:chgData name="Saurabh Mahapatra" userId="3799c77b-4905-46de-b2c4-ea3f86bbcfb1" providerId="ADAL" clId="{77F335AA-1543-AE47-BDFC-23709D9D7B5E}" dt="2022-08-05T22:15:38.251" v="294" actId="2696"/>
        <pc:sldMkLst>
          <pc:docMk/>
          <pc:sldMk cId="119377050" sldId="2076136601"/>
        </pc:sldMkLst>
      </pc:sldChg>
      <pc:sldChg chg="modSp add del">
        <pc:chgData name="Saurabh Mahapatra" userId="3799c77b-4905-46de-b2c4-ea3f86bbcfb1" providerId="ADAL" clId="{77F335AA-1543-AE47-BDFC-23709D9D7B5E}" dt="2022-08-05T22:13:27.480" v="235" actId="2696"/>
        <pc:sldMkLst>
          <pc:docMk/>
          <pc:sldMk cId="660427772" sldId="2076136602"/>
        </pc:sldMkLst>
        <pc:picChg chg="mod">
          <ac:chgData name="Saurabh Mahapatra" userId="3799c77b-4905-46de-b2c4-ea3f86bbcfb1" providerId="ADAL" clId="{77F335AA-1543-AE47-BDFC-23709D9D7B5E}" dt="2022-08-05T22:10:29.951" v="74" actId="1076"/>
          <ac:picMkLst>
            <pc:docMk/>
            <pc:sldMk cId="660427772" sldId="2076136602"/>
            <ac:picMk id="3074" creationId="{16D8565D-8F5D-4F27-9402-59300EAEDF97}"/>
          </ac:picMkLst>
        </pc:picChg>
      </pc:sldChg>
      <pc:sldChg chg="add del">
        <pc:chgData name="Saurabh Mahapatra" userId="3799c77b-4905-46de-b2c4-ea3f86bbcfb1" providerId="ADAL" clId="{77F335AA-1543-AE47-BDFC-23709D9D7B5E}" dt="2022-08-05T22:15:40.389" v="296" actId="2696"/>
        <pc:sldMkLst>
          <pc:docMk/>
          <pc:sldMk cId="832993695" sldId="2076136603"/>
        </pc:sldMkLst>
      </pc:sldChg>
      <pc:sldChg chg="add del">
        <pc:chgData name="Saurabh Mahapatra" userId="3799c77b-4905-46de-b2c4-ea3f86bbcfb1" providerId="ADAL" clId="{77F335AA-1543-AE47-BDFC-23709D9D7B5E}" dt="2022-08-05T22:15:55.304" v="297" actId="2696"/>
        <pc:sldMkLst>
          <pc:docMk/>
          <pc:sldMk cId="140180514" sldId="2076136604"/>
        </pc:sldMkLst>
      </pc:sldChg>
      <pc:sldChg chg="add del">
        <pc:chgData name="Saurabh Mahapatra" userId="3799c77b-4905-46de-b2c4-ea3f86bbcfb1" providerId="ADAL" clId="{77F335AA-1543-AE47-BDFC-23709D9D7B5E}" dt="2022-08-05T22:15:55.725" v="298" actId="2696"/>
        <pc:sldMkLst>
          <pc:docMk/>
          <pc:sldMk cId="849054157" sldId="2076136606"/>
        </pc:sldMkLst>
      </pc:sldChg>
      <pc:sldChg chg="add del">
        <pc:chgData name="Saurabh Mahapatra" userId="3799c77b-4905-46de-b2c4-ea3f86bbcfb1" providerId="ADAL" clId="{77F335AA-1543-AE47-BDFC-23709D9D7B5E}" dt="2022-08-05T22:18:51.873" v="450" actId="2696"/>
        <pc:sldMkLst>
          <pc:docMk/>
          <pc:sldMk cId="1774500582" sldId="2076136607"/>
        </pc:sldMkLst>
      </pc:sldChg>
      <pc:sldChg chg="add del">
        <pc:chgData name="Saurabh Mahapatra" userId="3799c77b-4905-46de-b2c4-ea3f86bbcfb1" providerId="ADAL" clId="{77F335AA-1543-AE47-BDFC-23709D9D7B5E}" dt="2022-08-05T22:18:53.395" v="451" actId="2696"/>
        <pc:sldMkLst>
          <pc:docMk/>
          <pc:sldMk cId="3969584082" sldId="2076136608"/>
        </pc:sldMkLst>
      </pc:sldChg>
      <pc:sldChg chg="add del ord">
        <pc:chgData name="Saurabh Mahapatra" userId="3799c77b-4905-46de-b2c4-ea3f86bbcfb1" providerId="ADAL" clId="{77F335AA-1543-AE47-BDFC-23709D9D7B5E}" dt="2022-08-09T14:27:42.884" v="6034" actId="2696"/>
        <pc:sldMkLst>
          <pc:docMk/>
          <pc:sldMk cId="3030589196" sldId="2076136610"/>
        </pc:sldMkLst>
      </pc:sldChg>
      <pc:sldChg chg="add del ord">
        <pc:chgData name="Saurabh Mahapatra" userId="3799c77b-4905-46de-b2c4-ea3f86bbcfb1" providerId="ADAL" clId="{77F335AA-1543-AE47-BDFC-23709D9D7B5E}" dt="2022-08-05T22:19:08.820" v="454" actId="2696"/>
        <pc:sldMkLst>
          <pc:docMk/>
          <pc:sldMk cId="2288747144" sldId="2076136611"/>
        </pc:sldMkLst>
      </pc:sldChg>
      <pc:sldChg chg="add del">
        <pc:chgData name="Saurabh Mahapatra" userId="3799c77b-4905-46de-b2c4-ea3f86bbcfb1" providerId="ADAL" clId="{77F335AA-1543-AE47-BDFC-23709D9D7B5E}" dt="2022-08-10T01:01:05.724" v="6407" actId="2696"/>
        <pc:sldMkLst>
          <pc:docMk/>
          <pc:sldMk cId="2580261503" sldId="2076136612"/>
        </pc:sldMkLst>
      </pc:sldChg>
      <pc:sldChg chg="add del">
        <pc:chgData name="Saurabh Mahapatra" userId="3799c77b-4905-46de-b2c4-ea3f86bbcfb1" providerId="ADAL" clId="{77F335AA-1543-AE47-BDFC-23709D9D7B5E}" dt="2022-08-09T14:27:43.221" v="6035" actId="2696"/>
        <pc:sldMkLst>
          <pc:docMk/>
          <pc:sldMk cId="89636527" sldId="2076136613"/>
        </pc:sldMkLst>
      </pc:sldChg>
      <pc:sldChg chg="add del">
        <pc:chgData name="Saurabh Mahapatra" userId="3799c77b-4905-46de-b2c4-ea3f86bbcfb1" providerId="ADAL" clId="{77F335AA-1543-AE47-BDFC-23709D9D7B5E}" dt="2022-08-09T14:27:43.647" v="6036" actId="2696"/>
        <pc:sldMkLst>
          <pc:docMk/>
          <pc:sldMk cId="3538339976" sldId="2076136614"/>
        </pc:sldMkLst>
      </pc:sldChg>
      <pc:sldChg chg="add del">
        <pc:chgData name="Saurabh Mahapatra" userId="3799c77b-4905-46de-b2c4-ea3f86bbcfb1" providerId="ADAL" clId="{77F335AA-1543-AE47-BDFC-23709D9D7B5E}" dt="2022-08-09T14:27:44.071" v="6037" actId="2696"/>
        <pc:sldMkLst>
          <pc:docMk/>
          <pc:sldMk cId="977198019" sldId="2076136616"/>
        </pc:sldMkLst>
      </pc:sldChg>
      <pc:sldChg chg="add del">
        <pc:chgData name="Saurabh Mahapatra" userId="3799c77b-4905-46de-b2c4-ea3f86bbcfb1" providerId="ADAL" clId="{77F335AA-1543-AE47-BDFC-23709D9D7B5E}" dt="2022-08-09T14:27:44.408" v="6038" actId="2696"/>
        <pc:sldMkLst>
          <pc:docMk/>
          <pc:sldMk cId="1535353772" sldId="2076136617"/>
        </pc:sldMkLst>
      </pc:sldChg>
      <pc:sldChg chg="add del">
        <pc:chgData name="Saurabh Mahapatra" userId="3799c77b-4905-46de-b2c4-ea3f86bbcfb1" providerId="ADAL" clId="{77F335AA-1543-AE47-BDFC-23709D9D7B5E}" dt="2022-08-09T14:27:44.810" v="6039" actId="2696"/>
        <pc:sldMkLst>
          <pc:docMk/>
          <pc:sldMk cId="2376166694" sldId="2076136618"/>
        </pc:sldMkLst>
      </pc:sldChg>
      <pc:sldChg chg="add del">
        <pc:chgData name="Saurabh Mahapatra" userId="3799c77b-4905-46de-b2c4-ea3f86bbcfb1" providerId="ADAL" clId="{77F335AA-1543-AE47-BDFC-23709D9D7B5E}" dt="2022-08-09T14:27:45.253" v="6040" actId="2696"/>
        <pc:sldMkLst>
          <pc:docMk/>
          <pc:sldMk cId="477602046" sldId="2076136619"/>
        </pc:sldMkLst>
      </pc:sldChg>
      <pc:sldChg chg="add del">
        <pc:chgData name="Saurabh Mahapatra" userId="3799c77b-4905-46de-b2c4-ea3f86bbcfb1" providerId="ADAL" clId="{77F335AA-1543-AE47-BDFC-23709D9D7B5E}" dt="2022-08-09T14:27:45.709" v="6041" actId="2696"/>
        <pc:sldMkLst>
          <pc:docMk/>
          <pc:sldMk cId="1564603830" sldId="2076136620"/>
        </pc:sldMkLst>
      </pc:sldChg>
      <pc:sldChg chg="add del">
        <pc:chgData name="Saurabh Mahapatra" userId="3799c77b-4905-46de-b2c4-ea3f86bbcfb1" providerId="ADAL" clId="{77F335AA-1543-AE47-BDFC-23709D9D7B5E}" dt="2022-08-10T01:01:07.037" v="6408" actId="2696"/>
        <pc:sldMkLst>
          <pc:docMk/>
          <pc:sldMk cId="3136394166" sldId="2076136625"/>
        </pc:sldMkLst>
      </pc:sldChg>
      <pc:sldChg chg="add del">
        <pc:chgData name="Saurabh Mahapatra" userId="3799c77b-4905-46de-b2c4-ea3f86bbcfb1" providerId="ADAL" clId="{77F335AA-1543-AE47-BDFC-23709D9D7B5E}" dt="2022-08-09T14:27:56.482" v="6042" actId="2696"/>
        <pc:sldMkLst>
          <pc:docMk/>
          <pc:sldMk cId="3432339254" sldId="2076136626"/>
        </pc:sldMkLst>
      </pc:sldChg>
      <pc:sldChg chg="add del">
        <pc:chgData name="Saurabh Mahapatra" userId="3799c77b-4905-46de-b2c4-ea3f86bbcfb1" providerId="ADAL" clId="{77F335AA-1543-AE47-BDFC-23709D9D7B5E}" dt="2022-08-09T14:27:58.608" v="6043" actId="2696"/>
        <pc:sldMkLst>
          <pc:docMk/>
          <pc:sldMk cId="2459856163" sldId="2076136627"/>
        </pc:sldMkLst>
      </pc:sldChg>
      <pc:sldChg chg="add del">
        <pc:chgData name="Saurabh Mahapatra" userId="3799c77b-4905-46de-b2c4-ea3f86bbcfb1" providerId="ADAL" clId="{77F335AA-1543-AE47-BDFC-23709D9D7B5E}" dt="2022-08-09T14:27:59.330" v="6044" actId="2696"/>
        <pc:sldMkLst>
          <pc:docMk/>
          <pc:sldMk cId="252881054" sldId="2076136628"/>
        </pc:sldMkLst>
      </pc:sldChg>
      <pc:sldChg chg="add del">
        <pc:chgData name="Saurabh Mahapatra" userId="3799c77b-4905-46de-b2c4-ea3f86bbcfb1" providerId="ADAL" clId="{77F335AA-1543-AE47-BDFC-23709D9D7B5E}" dt="2022-08-09T14:27:59.909" v="6045" actId="2696"/>
        <pc:sldMkLst>
          <pc:docMk/>
          <pc:sldMk cId="1602363551" sldId="2076136629"/>
        </pc:sldMkLst>
      </pc:sldChg>
      <pc:sldChg chg="add del">
        <pc:chgData name="Saurabh Mahapatra" userId="3799c77b-4905-46de-b2c4-ea3f86bbcfb1" providerId="ADAL" clId="{77F335AA-1543-AE47-BDFC-23709D9D7B5E}" dt="2022-08-09T14:28:00.422" v="6046" actId="2696"/>
        <pc:sldMkLst>
          <pc:docMk/>
          <pc:sldMk cId="3949580567" sldId="2076136630"/>
        </pc:sldMkLst>
      </pc:sldChg>
      <pc:sldChg chg="add del">
        <pc:chgData name="Saurabh Mahapatra" userId="3799c77b-4905-46de-b2c4-ea3f86bbcfb1" providerId="ADAL" clId="{77F335AA-1543-AE47-BDFC-23709D9D7B5E}" dt="2022-08-09T14:28:01.539" v="6047" actId="2696"/>
        <pc:sldMkLst>
          <pc:docMk/>
          <pc:sldMk cId="839415329" sldId="2076136631"/>
        </pc:sldMkLst>
      </pc:sldChg>
      <pc:sldChg chg="add del">
        <pc:chgData name="Saurabh Mahapatra" userId="3799c77b-4905-46de-b2c4-ea3f86bbcfb1" providerId="ADAL" clId="{77F335AA-1543-AE47-BDFC-23709D9D7B5E}" dt="2022-08-09T14:28:01.673" v="6048" actId="2696"/>
        <pc:sldMkLst>
          <pc:docMk/>
          <pc:sldMk cId="603962615" sldId="2076136632"/>
        </pc:sldMkLst>
      </pc:sldChg>
      <pc:sldChg chg="add del">
        <pc:chgData name="Saurabh Mahapatra" userId="3799c77b-4905-46de-b2c4-ea3f86bbcfb1" providerId="ADAL" clId="{77F335AA-1543-AE47-BDFC-23709D9D7B5E}" dt="2022-08-09T14:28:03.703" v="6049" actId="2696"/>
        <pc:sldMkLst>
          <pc:docMk/>
          <pc:sldMk cId="4001214960" sldId="2076136633"/>
        </pc:sldMkLst>
      </pc:sldChg>
      <pc:sldChg chg="del">
        <pc:chgData name="Saurabh Mahapatra" userId="3799c77b-4905-46de-b2c4-ea3f86bbcfb1" providerId="ADAL" clId="{77F335AA-1543-AE47-BDFC-23709D9D7B5E}" dt="2022-08-10T01:01:09.691" v="6410" actId="2696"/>
        <pc:sldMkLst>
          <pc:docMk/>
          <pc:sldMk cId="2309402665" sldId="2076136634"/>
        </pc:sldMkLst>
      </pc:sldChg>
      <pc:sldChg chg="add del">
        <pc:chgData name="Saurabh Mahapatra" userId="3799c77b-4905-46de-b2c4-ea3f86bbcfb1" providerId="ADAL" clId="{77F335AA-1543-AE47-BDFC-23709D9D7B5E}" dt="2022-08-09T14:28:04.962" v="6051" actId="2696"/>
        <pc:sldMkLst>
          <pc:docMk/>
          <pc:sldMk cId="1763413753" sldId="2076136635"/>
        </pc:sldMkLst>
      </pc:sldChg>
      <pc:sldChg chg="add del">
        <pc:chgData name="Saurabh Mahapatra" userId="3799c77b-4905-46de-b2c4-ea3f86bbcfb1" providerId="ADAL" clId="{77F335AA-1543-AE47-BDFC-23709D9D7B5E}" dt="2022-08-09T14:28:05.889" v="6052" actId="2696"/>
        <pc:sldMkLst>
          <pc:docMk/>
          <pc:sldMk cId="2377668683" sldId="2076136636"/>
        </pc:sldMkLst>
      </pc:sldChg>
      <pc:sldChg chg="add del">
        <pc:chgData name="Saurabh Mahapatra" userId="3799c77b-4905-46de-b2c4-ea3f86bbcfb1" providerId="ADAL" clId="{77F335AA-1543-AE47-BDFC-23709D9D7B5E}" dt="2022-08-09T14:28:06.868" v="6053" actId="2696"/>
        <pc:sldMkLst>
          <pc:docMk/>
          <pc:sldMk cId="403144184" sldId="2076136637"/>
        </pc:sldMkLst>
      </pc:sldChg>
      <pc:sldChg chg="del">
        <pc:chgData name="Saurabh Mahapatra" userId="3799c77b-4905-46de-b2c4-ea3f86bbcfb1" providerId="ADAL" clId="{77F335AA-1543-AE47-BDFC-23709D9D7B5E}" dt="2022-08-10T01:25:21.637" v="7464" actId="2696"/>
        <pc:sldMkLst>
          <pc:docMk/>
          <pc:sldMk cId="2196441887" sldId="2076136687"/>
        </pc:sldMkLst>
      </pc:sldChg>
      <pc:sldChg chg="del">
        <pc:chgData name="Saurabh Mahapatra" userId="3799c77b-4905-46de-b2c4-ea3f86bbcfb1" providerId="ADAL" clId="{77F335AA-1543-AE47-BDFC-23709D9D7B5E}" dt="2022-08-10T01:25:21.667" v="7465" actId="2696"/>
        <pc:sldMkLst>
          <pc:docMk/>
          <pc:sldMk cId="11695212" sldId="2076136702"/>
        </pc:sldMkLst>
      </pc:sldChg>
      <pc:sldChg chg="delSp modSp add del mod ord">
        <pc:chgData name="Saurabh Mahapatra" userId="3799c77b-4905-46de-b2c4-ea3f86bbcfb1" providerId="ADAL" clId="{77F335AA-1543-AE47-BDFC-23709D9D7B5E}" dt="2022-08-09T01:52:13.939" v="3892" actId="2696"/>
        <pc:sldMkLst>
          <pc:docMk/>
          <pc:sldMk cId="3396106591" sldId="2076137446"/>
        </pc:sldMkLst>
        <pc:spChg chg="mod">
          <ac:chgData name="Saurabh Mahapatra" userId="3799c77b-4905-46de-b2c4-ea3f86bbcfb1" providerId="ADAL" clId="{77F335AA-1543-AE47-BDFC-23709D9D7B5E}" dt="2022-08-05T22:18:42.942" v="448" actId="20577"/>
          <ac:spMkLst>
            <pc:docMk/>
            <pc:sldMk cId="3396106591" sldId="2076137446"/>
            <ac:spMk id="4" creationId="{1625F6BA-A49A-DB40-BE39-09D4538F1577}"/>
          </ac:spMkLst>
        </pc:spChg>
        <pc:spChg chg="del">
          <ac:chgData name="Saurabh Mahapatra" userId="3799c77b-4905-46de-b2c4-ea3f86bbcfb1" providerId="ADAL" clId="{77F335AA-1543-AE47-BDFC-23709D9D7B5E}" dt="2022-08-05T22:18:28.732" v="431" actId="478"/>
          <ac:spMkLst>
            <pc:docMk/>
            <pc:sldMk cId="3396106591" sldId="2076137446"/>
            <ac:spMk id="20" creationId="{2268C52D-0467-6A43-96ED-56FA63E25521}"/>
          </ac:spMkLst>
        </pc:spChg>
        <pc:spChg chg="del">
          <ac:chgData name="Saurabh Mahapatra" userId="3799c77b-4905-46de-b2c4-ea3f86bbcfb1" providerId="ADAL" clId="{77F335AA-1543-AE47-BDFC-23709D9D7B5E}" dt="2022-08-05T22:18:28.732" v="431" actId="478"/>
          <ac:spMkLst>
            <pc:docMk/>
            <pc:sldMk cId="3396106591" sldId="2076137446"/>
            <ac:spMk id="21" creationId="{439BA036-1139-8F47-A87E-628C058F1634}"/>
          </ac:spMkLst>
        </pc:spChg>
        <pc:spChg chg="del">
          <ac:chgData name="Saurabh Mahapatra" userId="3799c77b-4905-46de-b2c4-ea3f86bbcfb1" providerId="ADAL" clId="{77F335AA-1543-AE47-BDFC-23709D9D7B5E}" dt="2022-08-05T22:18:28.732" v="431" actId="478"/>
          <ac:spMkLst>
            <pc:docMk/>
            <pc:sldMk cId="3396106591" sldId="2076137446"/>
            <ac:spMk id="23" creationId="{7133510E-B06F-FA4C-AAF9-625B55C8212A}"/>
          </ac:spMkLst>
        </pc:spChg>
        <pc:spChg chg="del">
          <ac:chgData name="Saurabh Mahapatra" userId="3799c77b-4905-46de-b2c4-ea3f86bbcfb1" providerId="ADAL" clId="{77F335AA-1543-AE47-BDFC-23709D9D7B5E}" dt="2022-08-05T22:18:28.732" v="431" actId="478"/>
          <ac:spMkLst>
            <pc:docMk/>
            <pc:sldMk cId="3396106591" sldId="2076137446"/>
            <ac:spMk id="24" creationId="{DDE49676-45A4-8446-9ACB-7E41042DD22D}"/>
          </ac:spMkLst>
        </pc:spChg>
        <pc:spChg chg="del">
          <ac:chgData name="Saurabh Mahapatra" userId="3799c77b-4905-46de-b2c4-ea3f86bbcfb1" providerId="ADAL" clId="{77F335AA-1543-AE47-BDFC-23709D9D7B5E}" dt="2022-08-05T22:18:28.732" v="431" actId="478"/>
          <ac:spMkLst>
            <pc:docMk/>
            <pc:sldMk cId="3396106591" sldId="2076137446"/>
            <ac:spMk id="25" creationId="{7264B164-B688-CC41-9268-F46D6294EF46}"/>
          </ac:spMkLst>
        </pc:spChg>
        <pc:spChg chg="del">
          <ac:chgData name="Saurabh Mahapatra" userId="3799c77b-4905-46de-b2c4-ea3f86bbcfb1" providerId="ADAL" clId="{77F335AA-1543-AE47-BDFC-23709D9D7B5E}" dt="2022-08-05T22:18:28.732" v="431" actId="478"/>
          <ac:spMkLst>
            <pc:docMk/>
            <pc:sldMk cId="3396106591" sldId="2076137446"/>
            <ac:spMk id="26" creationId="{9312DEC9-400A-7A47-8C6E-C83FD94C0C9C}"/>
          </ac:spMkLst>
        </pc:spChg>
        <pc:spChg chg="del">
          <ac:chgData name="Saurabh Mahapatra" userId="3799c77b-4905-46de-b2c4-ea3f86bbcfb1" providerId="ADAL" clId="{77F335AA-1543-AE47-BDFC-23709D9D7B5E}" dt="2022-08-05T22:18:28.732" v="431" actId="478"/>
          <ac:spMkLst>
            <pc:docMk/>
            <pc:sldMk cId="3396106591" sldId="2076137446"/>
            <ac:spMk id="37" creationId="{5EED0EB0-9B60-364A-908D-1DD6A0D1CE90}"/>
          </ac:spMkLst>
        </pc:spChg>
        <pc:spChg chg="del">
          <ac:chgData name="Saurabh Mahapatra" userId="3799c77b-4905-46de-b2c4-ea3f86bbcfb1" providerId="ADAL" clId="{77F335AA-1543-AE47-BDFC-23709D9D7B5E}" dt="2022-08-05T22:18:28.732" v="431" actId="478"/>
          <ac:spMkLst>
            <pc:docMk/>
            <pc:sldMk cId="3396106591" sldId="2076137446"/>
            <ac:spMk id="41" creationId="{DB40F289-9153-4845-A056-211F9D0C5278}"/>
          </ac:spMkLst>
        </pc:spChg>
        <pc:spChg chg="del">
          <ac:chgData name="Saurabh Mahapatra" userId="3799c77b-4905-46de-b2c4-ea3f86bbcfb1" providerId="ADAL" clId="{77F335AA-1543-AE47-BDFC-23709D9D7B5E}" dt="2022-08-05T22:18:28.732" v="431" actId="478"/>
          <ac:spMkLst>
            <pc:docMk/>
            <pc:sldMk cId="3396106591" sldId="2076137446"/>
            <ac:spMk id="42" creationId="{2B6D619A-FD23-5B4B-9C95-F857A56E5C22}"/>
          </ac:spMkLst>
        </pc:spChg>
      </pc:sldChg>
      <pc:sldChg chg="add del">
        <pc:chgData name="Saurabh Mahapatra" userId="3799c77b-4905-46de-b2c4-ea3f86bbcfb1" providerId="ADAL" clId="{77F335AA-1543-AE47-BDFC-23709D9D7B5E}" dt="2022-08-05T22:18:50.587" v="449" actId="2696"/>
        <pc:sldMkLst>
          <pc:docMk/>
          <pc:sldMk cId="4100051398" sldId="2076137594"/>
        </pc:sldMkLst>
      </pc:sldChg>
      <pc:sldChg chg="add del">
        <pc:chgData name="Saurabh Mahapatra" userId="3799c77b-4905-46de-b2c4-ea3f86bbcfb1" providerId="ADAL" clId="{77F335AA-1543-AE47-BDFC-23709D9D7B5E}" dt="2022-08-05T22:15:40.139" v="295" actId="2696"/>
        <pc:sldMkLst>
          <pc:docMk/>
          <pc:sldMk cId="3768188904" sldId="2076137595"/>
        </pc:sldMkLst>
      </pc:sldChg>
      <pc:sldChg chg="del">
        <pc:chgData name="Saurabh Mahapatra" userId="3799c77b-4905-46de-b2c4-ea3f86bbcfb1" providerId="ADAL" clId="{77F335AA-1543-AE47-BDFC-23709D9D7B5E}" dt="2022-08-10T01:25:20.164" v="7461" actId="2696"/>
        <pc:sldMkLst>
          <pc:docMk/>
          <pc:sldMk cId="3678789774" sldId="2104553730"/>
        </pc:sldMkLst>
      </pc:sldChg>
      <pc:sldChg chg="del">
        <pc:chgData name="Saurabh Mahapatra" userId="3799c77b-4905-46de-b2c4-ea3f86bbcfb1" providerId="ADAL" clId="{77F335AA-1543-AE47-BDFC-23709D9D7B5E}" dt="2022-08-10T01:25:21.280" v="7463" actId="2696"/>
        <pc:sldMkLst>
          <pc:docMk/>
          <pc:sldMk cId="2023960962" sldId="2104553736"/>
        </pc:sldMkLst>
      </pc:sldChg>
      <pc:sldChg chg="del">
        <pc:chgData name="Saurabh Mahapatra" userId="3799c77b-4905-46de-b2c4-ea3f86bbcfb1" providerId="ADAL" clId="{77F335AA-1543-AE47-BDFC-23709D9D7B5E}" dt="2022-08-10T01:25:22.619" v="7467" actId="2696"/>
        <pc:sldMkLst>
          <pc:docMk/>
          <pc:sldMk cId="673553396" sldId="2147375911"/>
        </pc:sldMkLst>
      </pc:sldChg>
      <pc:sldChg chg="del">
        <pc:chgData name="Saurabh Mahapatra" userId="3799c77b-4905-46de-b2c4-ea3f86bbcfb1" providerId="ADAL" clId="{77F335AA-1543-AE47-BDFC-23709D9D7B5E}" dt="2022-08-10T01:25:22.035" v="7466" actId="2696"/>
        <pc:sldMkLst>
          <pc:docMk/>
          <pc:sldMk cId="3243762906" sldId="2147375919"/>
        </pc:sldMkLst>
      </pc:sldChg>
      <pc:sldChg chg="del">
        <pc:chgData name="Saurabh Mahapatra" userId="3799c77b-4905-46de-b2c4-ea3f86bbcfb1" providerId="ADAL" clId="{77F335AA-1543-AE47-BDFC-23709D9D7B5E}" dt="2022-08-10T01:25:18.360" v="7457" actId="2696"/>
        <pc:sldMkLst>
          <pc:docMk/>
          <pc:sldMk cId="3239624659" sldId="2147375927"/>
        </pc:sldMkLst>
      </pc:sldChg>
      <pc:sldChg chg="del">
        <pc:chgData name="Saurabh Mahapatra" userId="3799c77b-4905-46de-b2c4-ea3f86bbcfb1" providerId="ADAL" clId="{77F335AA-1543-AE47-BDFC-23709D9D7B5E}" dt="2022-08-10T01:25:27.908" v="7474" actId="2696"/>
        <pc:sldMkLst>
          <pc:docMk/>
          <pc:sldMk cId="3259443662" sldId="2147471174"/>
        </pc:sldMkLst>
      </pc:sldChg>
      <pc:sldChg chg="del">
        <pc:chgData name="Saurabh Mahapatra" userId="3799c77b-4905-46de-b2c4-ea3f86bbcfb1" providerId="ADAL" clId="{77F335AA-1543-AE47-BDFC-23709D9D7B5E}" dt="2022-08-05T22:28:45.666" v="644" actId="2696"/>
        <pc:sldMkLst>
          <pc:docMk/>
          <pc:sldMk cId="1152907696" sldId="2147471176"/>
        </pc:sldMkLst>
      </pc:sldChg>
      <pc:sldChg chg="modSp add mod">
        <pc:chgData name="Saurabh Mahapatra" userId="3799c77b-4905-46de-b2c4-ea3f86bbcfb1" providerId="ADAL" clId="{77F335AA-1543-AE47-BDFC-23709D9D7B5E}" dt="2022-08-05T22:31:43.036" v="759" actId="14734"/>
        <pc:sldMkLst>
          <pc:docMk/>
          <pc:sldMk cId="3818767503" sldId="2147471176"/>
        </pc:sldMkLst>
        <pc:spChg chg="mod">
          <ac:chgData name="Saurabh Mahapatra" userId="3799c77b-4905-46de-b2c4-ea3f86bbcfb1" providerId="ADAL" clId="{77F335AA-1543-AE47-BDFC-23709D9D7B5E}" dt="2022-08-05T22:30:25.313" v="735" actId="20577"/>
          <ac:spMkLst>
            <pc:docMk/>
            <pc:sldMk cId="3818767503" sldId="2147471176"/>
            <ac:spMk id="2" creationId="{E8C47135-0EBC-C241-ADB2-BC31935E4560}"/>
          </ac:spMkLst>
        </pc:spChg>
        <pc:graphicFrameChg chg="mod modGraphic">
          <ac:chgData name="Saurabh Mahapatra" userId="3799c77b-4905-46de-b2c4-ea3f86bbcfb1" providerId="ADAL" clId="{77F335AA-1543-AE47-BDFC-23709D9D7B5E}" dt="2022-08-05T22:31:43.036" v="759" actId="14734"/>
          <ac:graphicFrameMkLst>
            <pc:docMk/>
            <pc:sldMk cId="3818767503" sldId="2147471176"/>
            <ac:graphicFrameMk id="4" creationId="{FBC7F2C5-2A10-714E-AFD7-91DF0AD3049C}"/>
          </ac:graphicFrameMkLst>
        </pc:graphicFrameChg>
      </pc:sldChg>
      <pc:sldChg chg="del">
        <pc:chgData name="Saurabh Mahapatra" userId="3799c77b-4905-46de-b2c4-ea3f86bbcfb1" providerId="ADAL" clId="{77F335AA-1543-AE47-BDFC-23709D9D7B5E}" dt="2022-08-10T01:15:17.814" v="7217" actId="2696"/>
        <pc:sldMkLst>
          <pc:docMk/>
          <pc:sldMk cId="1224193131" sldId="2147471210"/>
        </pc:sldMkLst>
      </pc:sldChg>
      <pc:sldChg chg="del">
        <pc:chgData name="Saurabh Mahapatra" userId="3799c77b-4905-46de-b2c4-ea3f86bbcfb1" providerId="ADAL" clId="{77F335AA-1543-AE47-BDFC-23709D9D7B5E}" dt="2022-08-10T01:25:23.038" v="7468" actId="2696"/>
        <pc:sldMkLst>
          <pc:docMk/>
          <pc:sldMk cId="971798172" sldId="2147471226"/>
        </pc:sldMkLst>
      </pc:sldChg>
      <pc:sldChg chg="del">
        <pc:chgData name="Saurabh Mahapatra" userId="3799c77b-4905-46de-b2c4-ea3f86bbcfb1" providerId="ADAL" clId="{77F335AA-1543-AE47-BDFC-23709D9D7B5E}" dt="2022-08-10T01:15:13.164" v="7211" actId="2696"/>
        <pc:sldMkLst>
          <pc:docMk/>
          <pc:sldMk cId="2755299368" sldId="2147471232"/>
        </pc:sldMkLst>
      </pc:sldChg>
      <pc:sldChg chg="addSp delSp modSp mod">
        <pc:chgData name="Saurabh Mahapatra" userId="3799c77b-4905-46de-b2c4-ea3f86bbcfb1" providerId="ADAL" clId="{77F335AA-1543-AE47-BDFC-23709D9D7B5E}" dt="2022-08-10T01:29:02.368" v="7539" actId="478"/>
        <pc:sldMkLst>
          <pc:docMk/>
          <pc:sldMk cId="1317559659" sldId="2147471235"/>
        </pc:sldMkLst>
        <pc:spChg chg="mod">
          <ac:chgData name="Saurabh Mahapatra" userId="3799c77b-4905-46de-b2c4-ea3f86bbcfb1" providerId="ADAL" clId="{77F335AA-1543-AE47-BDFC-23709D9D7B5E}" dt="2022-08-10T01:18:10.136" v="7264" actId="20577"/>
          <ac:spMkLst>
            <pc:docMk/>
            <pc:sldMk cId="1317559659" sldId="2147471235"/>
            <ac:spMk id="2" creationId="{FF79044B-7E02-6048-9205-43A18401C783}"/>
          </ac:spMkLst>
        </pc:spChg>
        <pc:spChg chg="add mod">
          <ac:chgData name="Saurabh Mahapatra" userId="3799c77b-4905-46de-b2c4-ea3f86bbcfb1" providerId="ADAL" clId="{77F335AA-1543-AE47-BDFC-23709D9D7B5E}" dt="2022-08-10T01:18:53.902" v="7282" actId="113"/>
          <ac:spMkLst>
            <pc:docMk/>
            <pc:sldMk cId="1317559659" sldId="2147471235"/>
            <ac:spMk id="8" creationId="{DC65DB67-292C-AE03-5A76-0C08C06D5CCB}"/>
          </ac:spMkLst>
        </pc:spChg>
        <pc:spChg chg="add mod">
          <ac:chgData name="Saurabh Mahapatra" userId="3799c77b-4905-46de-b2c4-ea3f86bbcfb1" providerId="ADAL" clId="{77F335AA-1543-AE47-BDFC-23709D9D7B5E}" dt="2022-08-10T01:19:01.579" v="7291" actId="113"/>
          <ac:spMkLst>
            <pc:docMk/>
            <pc:sldMk cId="1317559659" sldId="2147471235"/>
            <ac:spMk id="9" creationId="{EEBCFCEA-234D-2567-41B1-890D45A36199}"/>
          </ac:spMkLst>
        </pc:spChg>
        <pc:graphicFrameChg chg="del">
          <ac:chgData name="Saurabh Mahapatra" userId="3799c77b-4905-46de-b2c4-ea3f86bbcfb1" providerId="ADAL" clId="{77F335AA-1543-AE47-BDFC-23709D9D7B5E}" dt="2022-08-10T01:15:58.425" v="7245" actId="478"/>
          <ac:graphicFrameMkLst>
            <pc:docMk/>
            <pc:sldMk cId="1317559659" sldId="2147471235"/>
            <ac:graphicFrameMk id="5" creationId="{A8C1B04B-1BBA-5C46-9892-6B559843402F}"/>
          </ac:graphicFrameMkLst>
        </pc:graphicFrameChg>
        <pc:picChg chg="add del mod modCrop">
          <ac:chgData name="Saurabh Mahapatra" userId="3799c77b-4905-46de-b2c4-ea3f86bbcfb1" providerId="ADAL" clId="{77F335AA-1543-AE47-BDFC-23709D9D7B5E}" dt="2022-08-10T01:29:02.368" v="7539" actId="478"/>
          <ac:picMkLst>
            <pc:docMk/>
            <pc:sldMk cId="1317559659" sldId="2147471235"/>
            <ac:picMk id="4" creationId="{BD591A58-88D8-CF00-B7D4-3F34CA45FFFE}"/>
          </ac:picMkLst>
        </pc:picChg>
        <pc:picChg chg="add mod">
          <ac:chgData name="Saurabh Mahapatra" userId="3799c77b-4905-46de-b2c4-ea3f86bbcfb1" providerId="ADAL" clId="{77F335AA-1543-AE47-BDFC-23709D9D7B5E}" dt="2022-08-10T01:18:44.458" v="7271" actId="1440"/>
          <ac:picMkLst>
            <pc:docMk/>
            <pc:sldMk cId="1317559659" sldId="2147471235"/>
            <ac:picMk id="7" creationId="{D4AECF9E-A16C-23AA-DAD0-77505BF15239}"/>
          </ac:picMkLst>
        </pc:picChg>
        <pc:picChg chg="add del mod">
          <ac:chgData name="Saurabh Mahapatra" userId="3799c77b-4905-46de-b2c4-ea3f86bbcfb1" providerId="ADAL" clId="{77F335AA-1543-AE47-BDFC-23709D9D7B5E}" dt="2022-08-10T01:29:01.587" v="7538"/>
          <ac:picMkLst>
            <pc:docMk/>
            <pc:sldMk cId="1317559659" sldId="2147471235"/>
            <ac:picMk id="10" creationId="{92DD7E6C-2F9C-180A-3A8F-4122F3CD31C8}"/>
          </ac:picMkLst>
        </pc:picChg>
        <pc:picChg chg="del">
          <ac:chgData name="Saurabh Mahapatra" userId="3799c77b-4905-46de-b2c4-ea3f86bbcfb1" providerId="ADAL" clId="{77F335AA-1543-AE47-BDFC-23709D9D7B5E}" dt="2022-08-10T01:15:49.233" v="7224" actId="478"/>
          <ac:picMkLst>
            <pc:docMk/>
            <pc:sldMk cId="1317559659" sldId="2147471235"/>
            <ac:picMk id="3074" creationId="{8A305CAD-D50A-A647-AEDD-93D4445919C5}"/>
          </ac:picMkLst>
        </pc:picChg>
      </pc:sldChg>
      <pc:sldChg chg="modSp mod">
        <pc:chgData name="Saurabh Mahapatra" userId="3799c77b-4905-46de-b2c4-ea3f86bbcfb1" providerId="ADAL" clId="{77F335AA-1543-AE47-BDFC-23709D9D7B5E}" dt="2022-08-10T01:25:40.043" v="7496" actId="20577"/>
        <pc:sldMkLst>
          <pc:docMk/>
          <pc:sldMk cId="3075060438" sldId="2147471236"/>
        </pc:sldMkLst>
        <pc:spChg chg="mod">
          <ac:chgData name="Saurabh Mahapatra" userId="3799c77b-4905-46de-b2c4-ea3f86bbcfb1" providerId="ADAL" clId="{77F335AA-1543-AE47-BDFC-23709D9D7B5E}" dt="2022-08-10T01:25:40.043" v="7496" actId="20577"/>
          <ac:spMkLst>
            <pc:docMk/>
            <pc:sldMk cId="3075060438" sldId="2147471236"/>
            <ac:spMk id="4" creationId="{31352106-09B4-964C-82D9-C2434BF440DF}"/>
          </ac:spMkLst>
        </pc:spChg>
      </pc:sldChg>
      <pc:sldChg chg="del">
        <pc:chgData name="Saurabh Mahapatra" userId="3799c77b-4905-46de-b2c4-ea3f86bbcfb1" providerId="ADAL" clId="{77F335AA-1543-AE47-BDFC-23709D9D7B5E}" dt="2022-08-10T01:15:14.029" v="7213" actId="2696"/>
        <pc:sldMkLst>
          <pc:docMk/>
          <pc:sldMk cId="902817598" sldId="2147471238"/>
        </pc:sldMkLst>
      </pc:sldChg>
      <pc:sldChg chg="del">
        <pc:chgData name="Saurabh Mahapatra" userId="3799c77b-4905-46de-b2c4-ea3f86bbcfb1" providerId="ADAL" clId="{77F335AA-1543-AE47-BDFC-23709D9D7B5E}" dt="2022-08-10T01:25:25.471" v="7472" actId="2696"/>
        <pc:sldMkLst>
          <pc:docMk/>
          <pc:sldMk cId="3672426704" sldId="2147471242"/>
        </pc:sldMkLst>
      </pc:sldChg>
      <pc:sldChg chg="del">
        <pc:chgData name="Saurabh Mahapatra" userId="3799c77b-4905-46de-b2c4-ea3f86bbcfb1" providerId="ADAL" clId="{77F335AA-1543-AE47-BDFC-23709D9D7B5E}" dt="2022-08-10T01:25:20.754" v="7462" actId="2696"/>
        <pc:sldMkLst>
          <pc:docMk/>
          <pc:sldMk cId="1010596656" sldId="2147471243"/>
        </pc:sldMkLst>
      </pc:sldChg>
      <pc:sldChg chg="del">
        <pc:chgData name="Saurabh Mahapatra" userId="3799c77b-4905-46de-b2c4-ea3f86bbcfb1" providerId="ADAL" clId="{77F335AA-1543-AE47-BDFC-23709D9D7B5E}" dt="2022-08-10T01:25:18.720" v="7458" actId="2696"/>
        <pc:sldMkLst>
          <pc:docMk/>
          <pc:sldMk cId="1162711706" sldId="2147471244"/>
        </pc:sldMkLst>
      </pc:sldChg>
      <pc:sldChg chg="del">
        <pc:chgData name="Saurabh Mahapatra" userId="3799c77b-4905-46de-b2c4-ea3f86bbcfb1" providerId="ADAL" clId="{77F335AA-1543-AE47-BDFC-23709D9D7B5E}" dt="2022-08-10T01:25:19.669" v="7460" actId="2696"/>
        <pc:sldMkLst>
          <pc:docMk/>
          <pc:sldMk cId="2249344318" sldId="2147471245"/>
        </pc:sldMkLst>
      </pc:sldChg>
      <pc:sldChg chg="del">
        <pc:chgData name="Saurabh Mahapatra" userId="3799c77b-4905-46de-b2c4-ea3f86bbcfb1" providerId="ADAL" clId="{77F335AA-1543-AE47-BDFC-23709D9D7B5E}" dt="2022-08-10T01:25:19.106" v="7459" actId="2696"/>
        <pc:sldMkLst>
          <pc:docMk/>
          <pc:sldMk cId="1502739767" sldId="2147471246"/>
        </pc:sldMkLst>
      </pc:sldChg>
      <pc:sldChg chg="del">
        <pc:chgData name="Saurabh Mahapatra" userId="3799c77b-4905-46de-b2c4-ea3f86bbcfb1" providerId="ADAL" clId="{77F335AA-1543-AE47-BDFC-23709D9D7B5E}" dt="2022-08-10T01:01:09.092" v="6409" actId="2696"/>
        <pc:sldMkLst>
          <pc:docMk/>
          <pc:sldMk cId="339571586" sldId="2147471247"/>
        </pc:sldMkLst>
      </pc:sldChg>
      <pc:sldChg chg="addSp modSp mod">
        <pc:chgData name="Saurabh Mahapatra" userId="3799c77b-4905-46de-b2c4-ea3f86bbcfb1" providerId="ADAL" clId="{77F335AA-1543-AE47-BDFC-23709D9D7B5E}" dt="2022-08-10T14:43:10.171" v="7979" actId="20577"/>
        <pc:sldMkLst>
          <pc:docMk/>
          <pc:sldMk cId="1659414347" sldId="2147471248"/>
        </pc:sldMkLst>
        <pc:spChg chg="mod">
          <ac:chgData name="Saurabh Mahapatra" userId="3799c77b-4905-46de-b2c4-ea3f86bbcfb1" providerId="ADAL" clId="{77F335AA-1543-AE47-BDFC-23709D9D7B5E}" dt="2022-08-10T01:13:51.329" v="7148" actId="1076"/>
          <ac:spMkLst>
            <pc:docMk/>
            <pc:sldMk cId="1659414347" sldId="2147471248"/>
            <ac:spMk id="5" creationId="{CD7DCDEE-CA30-F04C-9285-9357098E311F}"/>
          </ac:spMkLst>
        </pc:spChg>
        <pc:spChg chg="add mod">
          <ac:chgData name="Saurabh Mahapatra" userId="3799c77b-4905-46de-b2c4-ea3f86bbcfb1" providerId="ADAL" clId="{77F335AA-1543-AE47-BDFC-23709D9D7B5E}" dt="2022-08-10T01:14:42.489" v="7186" actId="20577"/>
          <ac:spMkLst>
            <pc:docMk/>
            <pc:sldMk cId="1659414347" sldId="2147471248"/>
            <ac:spMk id="6" creationId="{CA734C54-BE96-C59A-DEF7-95DC0EAF6394}"/>
          </ac:spMkLst>
        </pc:spChg>
        <pc:spChg chg="add mod">
          <ac:chgData name="Saurabh Mahapatra" userId="3799c77b-4905-46de-b2c4-ea3f86bbcfb1" providerId="ADAL" clId="{77F335AA-1543-AE47-BDFC-23709D9D7B5E}" dt="2022-08-10T01:14:59.592" v="7210" actId="1076"/>
          <ac:spMkLst>
            <pc:docMk/>
            <pc:sldMk cId="1659414347" sldId="2147471248"/>
            <ac:spMk id="7" creationId="{2AE2BF0A-61CB-5B8F-5E7D-6CCDB02CBE62}"/>
          </ac:spMkLst>
        </pc:spChg>
        <pc:spChg chg="mod">
          <ac:chgData name="Saurabh Mahapatra" userId="3799c77b-4905-46de-b2c4-ea3f86bbcfb1" providerId="ADAL" clId="{77F335AA-1543-AE47-BDFC-23709D9D7B5E}" dt="2022-08-10T01:10:50.146" v="7001" actId="1076"/>
          <ac:spMkLst>
            <pc:docMk/>
            <pc:sldMk cId="1659414347" sldId="2147471248"/>
            <ac:spMk id="11" creationId="{E8D77A94-2C51-2645-83D9-A3A7939EBAC5}"/>
          </ac:spMkLst>
        </pc:spChg>
        <pc:spChg chg="mod">
          <ac:chgData name="Saurabh Mahapatra" userId="3799c77b-4905-46de-b2c4-ea3f86bbcfb1" providerId="ADAL" clId="{77F335AA-1543-AE47-BDFC-23709D9D7B5E}" dt="2022-08-10T01:14:10.890" v="7157" actId="1076"/>
          <ac:spMkLst>
            <pc:docMk/>
            <pc:sldMk cId="1659414347" sldId="2147471248"/>
            <ac:spMk id="13" creationId="{F7D0AFA0-1AF4-514D-BE7D-CF37F1D0A2FA}"/>
          </ac:spMkLst>
        </pc:spChg>
        <pc:spChg chg="mod">
          <ac:chgData name="Saurabh Mahapatra" userId="3799c77b-4905-46de-b2c4-ea3f86bbcfb1" providerId="ADAL" clId="{77F335AA-1543-AE47-BDFC-23709D9D7B5E}" dt="2022-08-10T01:14:01.377" v="7154" actId="1076"/>
          <ac:spMkLst>
            <pc:docMk/>
            <pc:sldMk cId="1659414347" sldId="2147471248"/>
            <ac:spMk id="26" creationId="{01129665-E0FC-714C-9B70-9CB8C3EB15A2}"/>
          </ac:spMkLst>
        </pc:spChg>
        <pc:spChg chg="mod">
          <ac:chgData name="Saurabh Mahapatra" userId="3799c77b-4905-46de-b2c4-ea3f86bbcfb1" providerId="ADAL" clId="{77F335AA-1543-AE47-BDFC-23709D9D7B5E}" dt="2022-08-10T01:14:07.653" v="7156" actId="1076"/>
          <ac:spMkLst>
            <pc:docMk/>
            <pc:sldMk cId="1659414347" sldId="2147471248"/>
            <ac:spMk id="27" creationId="{BBEB52DF-8054-0F49-8819-6A8D920F6682}"/>
          </ac:spMkLst>
        </pc:spChg>
        <pc:spChg chg="mod">
          <ac:chgData name="Saurabh Mahapatra" userId="3799c77b-4905-46de-b2c4-ea3f86bbcfb1" providerId="ADAL" clId="{77F335AA-1543-AE47-BDFC-23709D9D7B5E}" dt="2022-08-10T01:14:17.725" v="7159" actId="1076"/>
          <ac:spMkLst>
            <pc:docMk/>
            <pc:sldMk cId="1659414347" sldId="2147471248"/>
            <ac:spMk id="28" creationId="{91490EBD-0B22-1D4D-851C-5DD1154BD613}"/>
          </ac:spMkLst>
        </pc:spChg>
        <pc:spChg chg="mod">
          <ac:chgData name="Saurabh Mahapatra" userId="3799c77b-4905-46de-b2c4-ea3f86bbcfb1" providerId="ADAL" clId="{77F335AA-1543-AE47-BDFC-23709D9D7B5E}" dt="2022-08-10T01:13:53.736" v="7149" actId="1076"/>
          <ac:spMkLst>
            <pc:docMk/>
            <pc:sldMk cId="1659414347" sldId="2147471248"/>
            <ac:spMk id="35" creationId="{EF8E7BD7-A029-3C48-A2DC-D6C38BF68D3E}"/>
          </ac:spMkLst>
        </pc:spChg>
        <pc:spChg chg="mod">
          <ac:chgData name="Saurabh Mahapatra" userId="3799c77b-4905-46de-b2c4-ea3f86bbcfb1" providerId="ADAL" clId="{77F335AA-1543-AE47-BDFC-23709D9D7B5E}" dt="2022-08-10T01:13:34.859" v="7120" actId="1038"/>
          <ac:spMkLst>
            <pc:docMk/>
            <pc:sldMk cId="1659414347" sldId="2147471248"/>
            <ac:spMk id="37" creationId="{50763E1A-CE96-FA4B-B5E4-4F06A31DB95A}"/>
          </ac:spMkLst>
        </pc:spChg>
        <pc:spChg chg="mod">
          <ac:chgData name="Saurabh Mahapatra" userId="3799c77b-4905-46de-b2c4-ea3f86bbcfb1" providerId="ADAL" clId="{77F335AA-1543-AE47-BDFC-23709D9D7B5E}" dt="2022-08-10T14:43:10.171" v="7979" actId="20577"/>
          <ac:spMkLst>
            <pc:docMk/>
            <pc:sldMk cId="1659414347" sldId="2147471248"/>
            <ac:spMk id="38" creationId="{8318C08B-FBA1-7B4A-B269-5B6AEC7F4210}"/>
          </ac:spMkLst>
        </pc:spChg>
        <pc:spChg chg="mod">
          <ac:chgData name="Saurabh Mahapatra" userId="3799c77b-4905-46de-b2c4-ea3f86bbcfb1" providerId="ADAL" clId="{77F335AA-1543-AE47-BDFC-23709D9D7B5E}" dt="2022-08-10T01:10:54.215" v="7002" actId="1076"/>
          <ac:spMkLst>
            <pc:docMk/>
            <pc:sldMk cId="1659414347" sldId="2147471248"/>
            <ac:spMk id="42" creationId="{93F832BB-73F0-9F4D-9107-875A8492517B}"/>
          </ac:spMkLst>
        </pc:spChg>
        <pc:spChg chg="mod">
          <ac:chgData name="Saurabh Mahapatra" userId="3799c77b-4905-46de-b2c4-ea3f86bbcfb1" providerId="ADAL" clId="{77F335AA-1543-AE47-BDFC-23709D9D7B5E}" dt="2022-08-10T01:10:45.526" v="7000" actId="1076"/>
          <ac:spMkLst>
            <pc:docMk/>
            <pc:sldMk cId="1659414347" sldId="2147471248"/>
            <ac:spMk id="44" creationId="{D529F934-3361-BE41-8E5A-97E1248F7038}"/>
          </ac:spMkLst>
        </pc:spChg>
        <pc:spChg chg="mod">
          <ac:chgData name="Saurabh Mahapatra" userId="3799c77b-4905-46de-b2c4-ea3f86bbcfb1" providerId="ADAL" clId="{77F335AA-1543-AE47-BDFC-23709D9D7B5E}" dt="2022-08-10T01:10:30.724" v="6995" actId="1076"/>
          <ac:spMkLst>
            <pc:docMk/>
            <pc:sldMk cId="1659414347" sldId="2147471248"/>
            <ac:spMk id="45" creationId="{C0A1EA56-907D-7F41-8FC1-17B084227B69}"/>
          </ac:spMkLst>
        </pc:spChg>
        <pc:spChg chg="mod">
          <ac:chgData name="Saurabh Mahapatra" userId="3799c77b-4905-46de-b2c4-ea3f86bbcfb1" providerId="ADAL" clId="{77F335AA-1543-AE47-BDFC-23709D9D7B5E}" dt="2022-08-10T01:10:24.472" v="6994" actId="1076"/>
          <ac:spMkLst>
            <pc:docMk/>
            <pc:sldMk cId="1659414347" sldId="2147471248"/>
            <ac:spMk id="46" creationId="{1854B884-E325-134C-99B2-3B475C2DF533}"/>
          </ac:spMkLst>
        </pc:spChg>
        <pc:cxnChg chg="add mod">
          <ac:chgData name="Saurabh Mahapatra" userId="3799c77b-4905-46de-b2c4-ea3f86bbcfb1" providerId="ADAL" clId="{77F335AA-1543-AE47-BDFC-23709D9D7B5E}" dt="2022-08-10T01:10:41.725" v="6999" actId="1076"/>
          <ac:cxnSpMkLst>
            <pc:docMk/>
            <pc:sldMk cId="1659414347" sldId="2147471248"/>
            <ac:cxnSpMk id="3" creationId="{2275BD8D-395D-DD0B-B263-0F2231475125}"/>
          </ac:cxnSpMkLst>
        </pc:cxnChg>
        <pc:cxnChg chg="mod">
          <ac:chgData name="Saurabh Mahapatra" userId="3799c77b-4905-46de-b2c4-ea3f86bbcfb1" providerId="ADAL" clId="{77F335AA-1543-AE47-BDFC-23709D9D7B5E}" dt="2022-08-10T01:14:04.733" v="7155" actId="1076"/>
          <ac:cxnSpMkLst>
            <pc:docMk/>
            <pc:sldMk cId="1659414347" sldId="2147471248"/>
            <ac:cxnSpMk id="15" creationId="{29148A70-264D-D24E-977D-A5CE5CBF51B1}"/>
          </ac:cxnSpMkLst>
        </pc:cxnChg>
        <pc:cxnChg chg="mod">
          <ac:chgData name="Saurabh Mahapatra" userId="3799c77b-4905-46de-b2c4-ea3f86bbcfb1" providerId="ADAL" clId="{77F335AA-1543-AE47-BDFC-23709D9D7B5E}" dt="2022-08-10T01:14:21.453" v="7160" actId="1076"/>
          <ac:cxnSpMkLst>
            <pc:docMk/>
            <pc:sldMk cId="1659414347" sldId="2147471248"/>
            <ac:cxnSpMk id="33" creationId="{53994A32-F236-8E47-8292-3849A205804F}"/>
          </ac:cxnSpMkLst>
        </pc:cxnChg>
        <pc:cxnChg chg="mod">
          <ac:chgData name="Saurabh Mahapatra" userId="3799c77b-4905-46de-b2c4-ea3f86bbcfb1" providerId="ADAL" clId="{77F335AA-1543-AE47-BDFC-23709D9D7B5E}" dt="2022-08-10T01:13:58.439" v="7153" actId="1037"/>
          <ac:cxnSpMkLst>
            <pc:docMk/>
            <pc:sldMk cId="1659414347" sldId="2147471248"/>
            <ac:cxnSpMk id="36" creationId="{D3F67B61-0F7A-934D-9451-F9C9909209D2}"/>
          </ac:cxnSpMkLst>
        </pc:cxnChg>
        <pc:cxnChg chg="mod">
          <ac:chgData name="Saurabh Mahapatra" userId="3799c77b-4905-46de-b2c4-ea3f86bbcfb1" providerId="ADAL" clId="{77F335AA-1543-AE47-BDFC-23709D9D7B5E}" dt="2022-08-10T01:14:24.119" v="7164" actId="1038"/>
          <ac:cxnSpMkLst>
            <pc:docMk/>
            <pc:sldMk cId="1659414347" sldId="2147471248"/>
            <ac:cxnSpMk id="39" creationId="{4BCA2EA3-963B-CF44-9F89-29F242833BC1}"/>
          </ac:cxnSpMkLst>
        </pc:cxnChg>
      </pc:sldChg>
      <pc:sldChg chg="del">
        <pc:chgData name="Saurabh Mahapatra" userId="3799c77b-4905-46de-b2c4-ea3f86bbcfb1" providerId="ADAL" clId="{77F335AA-1543-AE47-BDFC-23709D9D7B5E}" dt="2022-08-09T14:28:07.031" v="6054" actId="2696"/>
        <pc:sldMkLst>
          <pc:docMk/>
          <pc:sldMk cId="874967960" sldId="2147471249"/>
        </pc:sldMkLst>
      </pc:sldChg>
      <pc:sldChg chg="del">
        <pc:chgData name="Saurabh Mahapatra" userId="3799c77b-4905-46de-b2c4-ea3f86bbcfb1" providerId="ADAL" clId="{77F335AA-1543-AE47-BDFC-23709D9D7B5E}" dt="2022-08-10T01:15:14.446" v="7214" actId="2696"/>
        <pc:sldMkLst>
          <pc:docMk/>
          <pc:sldMk cId="1858244174" sldId="2147471250"/>
        </pc:sldMkLst>
      </pc:sldChg>
      <pc:sldChg chg="del">
        <pc:chgData name="Saurabh Mahapatra" userId="3799c77b-4905-46de-b2c4-ea3f86bbcfb1" providerId="ADAL" clId="{77F335AA-1543-AE47-BDFC-23709D9D7B5E}" dt="2022-08-10T01:15:13.592" v="7212" actId="2696"/>
        <pc:sldMkLst>
          <pc:docMk/>
          <pc:sldMk cId="1827368815" sldId="2147471251"/>
        </pc:sldMkLst>
      </pc:sldChg>
      <pc:sldChg chg="del">
        <pc:chgData name="Saurabh Mahapatra" userId="3799c77b-4905-46de-b2c4-ea3f86bbcfb1" providerId="ADAL" clId="{77F335AA-1543-AE47-BDFC-23709D9D7B5E}" dt="2022-08-10T01:15:15.341" v="7216" actId="2696"/>
        <pc:sldMkLst>
          <pc:docMk/>
          <pc:sldMk cId="3039309375" sldId="2147471252"/>
        </pc:sldMkLst>
      </pc:sldChg>
      <pc:sldChg chg="del">
        <pc:chgData name="Saurabh Mahapatra" userId="3799c77b-4905-46de-b2c4-ea3f86bbcfb1" providerId="ADAL" clId="{77F335AA-1543-AE47-BDFC-23709D9D7B5E}" dt="2022-08-10T01:15:18.729" v="7219" actId="2696"/>
        <pc:sldMkLst>
          <pc:docMk/>
          <pc:sldMk cId="3549033055" sldId="2147471253"/>
        </pc:sldMkLst>
      </pc:sldChg>
      <pc:sldChg chg="del">
        <pc:chgData name="Saurabh Mahapatra" userId="3799c77b-4905-46de-b2c4-ea3f86bbcfb1" providerId="ADAL" clId="{77F335AA-1543-AE47-BDFC-23709D9D7B5E}" dt="2022-08-10T01:15:18.269" v="7218" actId="2696"/>
        <pc:sldMkLst>
          <pc:docMk/>
          <pc:sldMk cId="606248471" sldId="2147471254"/>
        </pc:sldMkLst>
      </pc:sldChg>
      <pc:sldChg chg="del">
        <pc:chgData name="Saurabh Mahapatra" userId="3799c77b-4905-46de-b2c4-ea3f86bbcfb1" providerId="ADAL" clId="{77F335AA-1543-AE47-BDFC-23709D9D7B5E}" dt="2022-08-10T01:15:19.547" v="7220" actId="2696"/>
        <pc:sldMkLst>
          <pc:docMk/>
          <pc:sldMk cId="96150220" sldId="2147471255"/>
        </pc:sldMkLst>
      </pc:sldChg>
      <pc:sldChg chg="addSp delSp modSp mod">
        <pc:chgData name="Saurabh Mahapatra" userId="3799c77b-4905-46de-b2c4-ea3f86bbcfb1" providerId="ADAL" clId="{77F335AA-1543-AE47-BDFC-23709D9D7B5E}" dt="2022-08-10T01:20:58.652" v="7380" actId="20577"/>
        <pc:sldMkLst>
          <pc:docMk/>
          <pc:sldMk cId="1519698403" sldId="2147471256"/>
        </pc:sldMkLst>
        <pc:spChg chg="mod">
          <ac:chgData name="Saurabh Mahapatra" userId="3799c77b-4905-46de-b2c4-ea3f86bbcfb1" providerId="ADAL" clId="{77F335AA-1543-AE47-BDFC-23709D9D7B5E}" dt="2022-08-10T01:19:49.959" v="7304" actId="20577"/>
          <ac:spMkLst>
            <pc:docMk/>
            <pc:sldMk cId="1519698403" sldId="2147471256"/>
            <ac:spMk id="2" creationId="{C843D3C5-0792-4E41-A0CC-CED97A5AEF61}"/>
          </ac:spMkLst>
        </pc:spChg>
        <pc:spChg chg="add del mod">
          <ac:chgData name="Saurabh Mahapatra" userId="3799c77b-4905-46de-b2c4-ea3f86bbcfb1" providerId="ADAL" clId="{77F335AA-1543-AE47-BDFC-23709D9D7B5E}" dt="2022-08-10T01:19:55.878" v="7307" actId="478"/>
          <ac:spMkLst>
            <pc:docMk/>
            <pc:sldMk cId="1519698403" sldId="2147471256"/>
            <ac:spMk id="3" creationId="{755B1653-89B5-1F6F-7C51-9ED4F7C64E6A}"/>
          </ac:spMkLst>
        </pc:spChg>
        <pc:spChg chg="add mod">
          <ac:chgData name="Saurabh Mahapatra" userId="3799c77b-4905-46de-b2c4-ea3f86bbcfb1" providerId="ADAL" clId="{77F335AA-1543-AE47-BDFC-23709D9D7B5E}" dt="2022-08-10T01:20:58.652" v="7380" actId="20577"/>
          <ac:spMkLst>
            <pc:docMk/>
            <pc:sldMk cId="1519698403" sldId="2147471256"/>
            <ac:spMk id="6" creationId="{601415EB-C620-C294-C398-29CB747FC6E1}"/>
          </ac:spMkLst>
        </pc:spChg>
        <pc:picChg chg="add mod">
          <ac:chgData name="Saurabh Mahapatra" userId="3799c77b-4905-46de-b2c4-ea3f86bbcfb1" providerId="ADAL" clId="{77F335AA-1543-AE47-BDFC-23709D9D7B5E}" dt="2022-08-10T01:20:08.457" v="7315" actId="1440"/>
          <ac:picMkLst>
            <pc:docMk/>
            <pc:sldMk cId="1519698403" sldId="2147471256"/>
            <ac:picMk id="5" creationId="{58F097CE-F866-6984-1E2E-ACCA6454ED65}"/>
          </ac:picMkLst>
        </pc:picChg>
        <pc:picChg chg="del">
          <ac:chgData name="Saurabh Mahapatra" userId="3799c77b-4905-46de-b2c4-ea3f86bbcfb1" providerId="ADAL" clId="{77F335AA-1543-AE47-BDFC-23709D9D7B5E}" dt="2022-08-10T01:19:51.238" v="7305" actId="478"/>
          <ac:picMkLst>
            <pc:docMk/>
            <pc:sldMk cId="1519698403" sldId="2147471256"/>
            <ac:picMk id="4098" creationId="{1668282C-A766-9E40-94B7-4DF51B677319}"/>
          </ac:picMkLst>
        </pc:picChg>
      </pc:sldChg>
      <pc:sldChg chg="addSp delSp modSp mod">
        <pc:chgData name="Saurabh Mahapatra" userId="3799c77b-4905-46de-b2c4-ea3f86bbcfb1" providerId="ADAL" clId="{77F335AA-1543-AE47-BDFC-23709D9D7B5E}" dt="2022-08-10T01:25:10.887" v="7453" actId="20577"/>
        <pc:sldMkLst>
          <pc:docMk/>
          <pc:sldMk cId="2498757541" sldId="2147471257"/>
        </pc:sldMkLst>
        <pc:spChg chg="mod">
          <ac:chgData name="Saurabh Mahapatra" userId="3799c77b-4905-46de-b2c4-ea3f86bbcfb1" providerId="ADAL" clId="{77F335AA-1543-AE47-BDFC-23709D9D7B5E}" dt="2022-08-10T01:25:10.887" v="7453" actId="20577"/>
          <ac:spMkLst>
            <pc:docMk/>
            <pc:sldMk cId="2498757541" sldId="2147471257"/>
            <ac:spMk id="2" creationId="{A4881132-49B4-6A4E-8CFB-E08ACE310164}"/>
          </ac:spMkLst>
        </pc:spChg>
        <pc:picChg chg="add mod">
          <ac:chgData name="Saurabh Mahapatra" userId="3799c77b-4905-46de-b2c4-ea3f86bbcfb1" providerId="ADAL" clId="{77F335AA-1543-AE47-BDFC-23709D9D7B5E}" dt="2022-08-10T01:24:44.388" v="7425" actId="1440"/>
          <ac:picMkLst>
            <pc:docMk/>
            <pc:sldMk cId="2498757541" sldId="2147471257"/>
            <ac:picMk id="4" creationId="{5FE3CEC5-D3B7-F9C3-7195-CC454649E9A3}"/>
          </ac:picMkLst>
        </pc:picChg>
        <pc:picChg chg="del">
          <ac:chgData name="Saurabh Mahapatra" userId="3799c77b-4905-46de-b2c4-ea3f86bbcfb1" providerId="ADAL" clId="{77F335AA-1543-AE47-BDFC-23709D9D7B5E}" dt="2022-08-10T01:20:51.399" v="7378" actId="478"/>
          <ac:picMkLst>
            <pc:docMk/>
            <pc:sldMk cId="2498757541" sldId="2147471257"/>
            <ac:picMk id="5" creationId="{C10F24D4-423B-444D-9579-9AAB16F6D48A}"/>
          </ac:picMkLst>
        </pc:picChg>
      </pc:sldChg>
      <pc:sldChg chg="del">
        <pc:chgData name="Saurabh Mahapatra" userId="3799c77b-4905-46de-b2c4-ea3f86bbcfb1" providerId="ADAL" clId="{77F335AA-1543-AE47-BDFC-23709D9D7B5E}" dt="2022-08-10T01:16:05.600" v="7246" actId="2696"/>
        <pc:sldMkLst>
          <pc:docMk/>
          <pc:sldMk cId="3443465915" sldId="2147471258"/>
        </pc:sldMkLst>
      </pc:sldChg>
      <pc:sldChg chg="add del">
        <pc:chgData name="Saurabh Mahapatra" userId="3799c77b-4905-46de-b2c4-ea3f86bbcfb1" providerId="ADAL" clId="{77F335AA-1543-AE47-BDFC-23709D9D7B5E}" dt="2022-08-09T14:28:03.839" v="6050" actId="2696"/>
        <pc:sldMkLst>
          <pc:docMk/>
          <pc:sldMk cId="1130341168" sldId="2147471259"/>
        </pc:sldMkLst>
      </pc:sldChg>
      <pc:sldChg chg="addSp delSp modSp add del mod ord">
        <pc:chgData name="Saurabh Mahapatra" userId="3799c77b-4905-46de-b2c4-ea3f86bbcfb1" providerId="ADAL" clId="{77F335AA-1543-AE47-BDFC-23709D9D7B5E}" dt="2022-08-05T22:17:59.032" v="412" actId="2696"/>
        <pc:sldMkLst>
          <pc:docMk/>
          <pc:sldMk cId="1144130125" sldId="2147471260"/>
        </pc:sldMkLst>
        <pc:spChg chg="mod">
          <ac:chgData name="Saurabh Mahapatra" userId="3799c77b-4905-46de-b2c4-ea3f86bbcfb1" providerId="ADAL" clId="{77F335AA-1543-AE47-BDFC-23709D9D7B5E}" dt="2022-08-05T22:06:58.862" v="30" actId="20577"/>
          <ac:spMkLst>
            <pc:docMk/>
            <pc:sldMk cId="1144130125" sldId="2147471260"/>
            <ac:spMk id="2" creationId="{BF17AA02-A076-1A4B-A818-EF27FB985551}"/>
          </ac:spMkLst>
        </pc:spChg>
        <pc:spChg chg="mod">
          <ac:chgData name="Saurabh Mahapatra" userId="3799c77b-4905-46de-b2c4-ea3f86bbcfb1" providerId="ADAL" clId="{77F335AA-1543-AE47-BDFC-23709D9D7B5E}" dt="2022-08-05T22:17:11.510" v="387" actId="14100"/>
          <ac:spMkLst>
            <pc:docMk/>
            <pc:sldMk cId="1144130125" sldId="2147471260"/>
            <ac:spMk id="4" creationId="{A63DA77D-9274-EF4F-AD3C-A93F160B345E}"/>
          </ac:spMkLst>
        </pc:spChg>
        <pc:picChg chg="del mod">
          <ac:chgData name="Saurabh Mahapatra" userId="3799c77b-4905-46de-b2c4-ea3f86bbcfb1" providerId="ADAL" clId="{77F335AA-1543-AE47-BDFC-23709D9D7B5E}" dt="2022-08-05T22:08:46.792" v="53" actId="478"/>
          <ac:picMkLst>
            <pc:docMk/>
            <pc:sldMk cId="1144130125" sldId="2147471260"/>
            <ac:picMk id="3" creationId="{C57FCEBD-56F0-42AE-85D1-10AF19D10E47}"/>
          </ac:picMkLst>
        </pc:picChg>
        <pc:picChg chg="add del mod">
          <ac:chgData name="Saurabh Mahapatra" userId="3799c77b-4905-46de-b2c4-ea3f86bbcfb1" providerId="ADAL" clId="{77F335AA-1543-AE47-BDFC-23709D9D7B5E}" dt="2022-08-05T22:17:45.365" v="397" actId="21"/>
          <ac:picMkLst>
            <pc:docMk/>
            <pc:sldMk cId="1144130125" sldId="2147471260"/>
            <ac:picMk id="5" creationId="{60E29C3F-22D8-D70E-428F-4CD11D03A652}"/>
          </ac:picMkLst>
        </pc:picChg>
        <pc:picChg chg="add del mod">
          <ac:chgData name="Saurabh Mahapatra" userId="3799c77b-4905-46de-b2c4-ea3f86bbcfb1" providerId="ADAL" clId="{77F335AA-1543-AE47-BDFC-23709D9D7B5E}" dt="2022-08-05T22:12:09.380" v="91" actId="478"/>
          <ac:picMkLst>
            <pc:docMk/>
            <pc:sldMk cId="1144130125" sldId="2147471260"/>
            <ac:picMk id="6" creationId="{DD1FD4F1-0D96-66F8-C448-F0845B7AAD4F}"/>
          </ac:picMkLst>
        </pc:picChg>
      </pc:sldChg>
      <pc:sldChg chg="addSp delSp modSp new del mod ord">
        <pc:chgData name="Saurabh Mahapatra" userId="3799c77b-4905-46de-b2c4-ea3f86bbcfb1" providerId="ADAL" clId="{77F335AA-1543-AE47-BDFC-23709D9D7B5E}" dt="2022-08-09T14:23:24.261" v="5941" actId="2696"/>
        <pc:sldMkLst>
          <pc:docMk/>
          <pc:sldMk cId="1855515141" sldId="2147471261"/>
        </pc:sldMkLst>
        <pc:spChg chg="mod">
          <ac:chgData name="Saurabh Mahapatra" userId="3799c77b-4905-46de-b2c4-ea3f86bbcfb1" providerId="ADAL" clId="{77F335AA-1543-AE47-BDFC-23709D9D7B5E}" dt="2022-08-05T22:17:55.344" v="411" actId="20577"/>
          <ac:spMkLst>
            <pc:docMk/>
            <pc:sldMk cId="1855515141" sldId="2147471261"/>
            <ac:spMk id="2" creationId="{7FB57D6C-B410-9516-54E1-FAD6DA00B264}"/>
          </ac:spMkLst>
        </pc:spChg>
        <pc:spChg chg="mod">
          <ac:chgData name="Saurabh Mahapatra" userId="3799c77b-4905-46de-b2c4-ea3f86bbcfb1" providerId="ADAL" clId="{77F335AA-1543-AE47-BDFC-23709D9D7B5E}" dt="2022-08-09T14:11:19.583" v="5121" actId="15"/>
          <ac:spMkLst>
            <pc:docMk/>
            <pc:sldMk cId="1855515141" sldId="2147471261"/>
            <ac:spMk id="3" creationId="{909E50F2-8A33-A502-44B2-644605C9E04E}"/>
          </ac:spMkLst>
        </pc:spChg>
        <pc:picChg chg="add del mod">
          <ac:chgData name="Saurabh Mahapatra" userId="3799c77b-4905-46de-b2c4-ea3f86bbcfb1" providerId="ADAL" clId="{77F335AA-1543-AE47-BDFC-23709D9D7B5E}" dt="2022-08-05T22:33:02.517" v="811" actId="478"/>
          <ac:picMkLst>
            <pc:docMk/>
            <pc:sldMk cId="1855515141" sldId="2147471261"/>
            <ac:picMk id="4" creationId="{C864C6C3-126C-E9E0-B489-23A8CF504031}"/>
          </ac:picMkLst>
        </pc:picChg>
      </pc:sldChg>
      <pc:sldChg chg="modSp new del mod">
        <pc:chgData name="Saurabh Mahapatra" userId="3799c77b-4905-46de-b2c4-ea3f86bbcfb1" providerId="ADAL" clId="{77F335AA-1543-AE47-BDFC-23709D9D7B5E}" dt="2022-08-10T01:01:05.215" v="6406" actId="2696"/>
        <pc:sldMkLst>
          <pc:docMk/>
          <pc:sldMk cId="4287213413" sldId="2147471262"/>
        </pc:sldMkLst>
        <pc:spChg chg="mod">
          <ac:chgData name="Saurabh Mahapatra" userId="3799c77b-4905-46de-b2c4-ea3f86bbcfb1" providerId="ADAL" clId="{77F335AA-1543-AE47-BDFC-23709D9D7B5E}" dt="2022-08-05T22:20:32.682" v="527" actId="20577"/>
          <ac:spMkLst>
            <pc:docMk/>
            <pc:sldMk cId="4287213413" sldId="2147471262"/>
            <ac:spMk id="2" creationId="{1E8BE184-5046-81DE-54D7-2A1F50301CF7}"/>
          </ac:spMkLst>
        </pc:spChg>
        <pc:spChg chg="mod">
          <ac:chgData name="Saurabh Mahapatra" userId="3799c77b-4905-46de-b2c4-ea3f86bbcfb1" providerId="ADAL" clId="{77F335AA-1543-AE47-BDFC-23709D9D7B5E}" dt="2022-08-05T22:20:54.184" v="599" actId="20577"/>
          <ac:spMkLst>
            <pc:docMk/>
            <pc:sldMk cId="4287213413" sldId="2147471262"/>
            <ac:spMk id="3" creationId="{985FDE6C-413D-A3C3-5255-9340B2580F85}"/>
          </ac:spMkLst>
        </pc:spChg>
      </pc:sldChg>
      <pc:sldChg chg="modSp add mod ord">
        <pc:chgData name="Saurabh Mahapatra" userId="3799c77b-4905-46de-b2c4-ea3f86bbcfb1" providerId="ADAL" clId="{77F335AA-1543-AE47-BDFC-23709D9D7B5E}" dt="2022-08-05T22:27:05.026" v="616" actId="20577"/>
        <pc:sldMkLst>
          <pc:docMk/>
          <pc:sldMk cId="776250157" sldId="2147471263"/>
        </pc:sldMkLst>
        <pc:spChg chg="mod">
          <ac:chgData name="Saurabh Mahapatra" userId="3799c77b-4905-46de-b2c4-ea3f86bbcfb1" providerId="ADAL" clId="{77F335AA-1543-AE47-BDFC-23709D9D7B5E}" dt="2022-08-05T22:27:05.026" v="616" actId="20577"/>
          <ac:spMkLst>
            <pc:docMk/>
            <pc:sldMk cId="776250157" sldId="2147471263"/>
            <ac:spMk id="4" creationId="{31352106-09B4-964C-82D9-C2434BF440DF}"/>
          </ac:spMkLst>
        </pc:spChg>
      </pc:sldChg>
      <pc:sldChg chg="modSp add mod">
        <pc:chgData name="Saurabh Mahapatra" userId="3799c77b-4905-46de-b2c4-ea3f86bbcfb1" providerId="ADAL" clId="{77F335AA-1543-AE47-BDFC-23709D9D7B5E}" dt="2022-08-08T14:32:58.470" v="1384" actId="20577"/>
        <pc:sldMkLst>
          <pc:docMk/>
          <pc:sldMk cId="415073411" sldId="2147471264"/>
        </pc:sldMkLst>
        <pc:spChg chg="mod">
          <ac:chgData name="Saurabh Mahapatra" userId="3799c77b-4905-46de-b2c4-ea3f86bbcfb1" providerId="ADAL" clId="{77F335AA-1543-AE47-BDFC-23709D9D7B5E}" dt="2022-08-08T14:32:58.470" v="1384" actId="20577"/>
          <ac:spMkLst>
            <pc:docMk/>
            <pc:sldMk cId="415073411" sldId="2147471264"/>
            <ac:spMk id="4" creationId="{31352106-09B4-964C-82D9-C2434BF440DF}"/>
          </ac:spMkLst>
        </pc:spChg>
      </pc:sldChg>
      <pc:sldChg chg="modSp add mod ord">
        <pc:chgData name="Saurabh Mahapatra" userId="3799c77b-4905-46de-b2c4-ea3f86bbcfb1" providerId="ADAL" clId="{77F335AA-1543-AE47-BDFC-23709D9D7B5E}" dt="2022-08-05T22:30:39.758" v="752" actId="20577"/>
        <pc:sldMkLst>
          <pc:docMk/>
          <pc:sldMk cId="372871973" sldId="2147471265"/>
        </pc:sldMkLst>
        <pc:spChg chg="mod">
          <ac:chgData name="Saurabh Mahapatra" userId="3799c77b-4905-46de-b2c4-ea3f86bbcfb1" providerId="ADAL" clId="{77F335AA-1543-AE47-BDFC-23709D9D7B5E}" dt="2022-08-05T22:30:39.758" v="752" actId="20577"/>
          <ac:spMkLst>
            <pc:docMk/>
            <pc:sldMk cId="372871973" sldId="2147471265"/>
            <ac:spMk id="2" creationId="{8A6F39B9-682F-41F9-AD69-471385C4E79D}"/>
          </ac:spMkLst>
        </pc:spChg>
      </pc:sldChg>
      <pc:sldChg chg="modSp add del mod">
        <pc:chgData name="Saurabh Mahapatra" userId="3799c77b-4905-46de-b2c4-ea3f86bbcfb1" providerId="ADAL" clId="{77F335AA-1543-AE47-BDFC-23709D9D7B5E}" dt="2022-08-09T01:48:20.967" v="3737" actId="2696"/>
        <pc:sldMkLst>
          <pc:docMk/>
          <pc:sldMk cId="4035032765" sldId="2147471266"/>
        </pc:sldMkLst>
        <pc:spChg chg="mod">
          <ac:chgData name="Saurabh Mahapatra" userId="3799c77b-4905-46de-b2c4-ea3f86bbcfb1" providerId="ADAL" clId="{77F335AA-1543-AE47-BDFC-23709D9D7B5E}" dt="2022-08-08T17:25:50.519" v="1413" actId="20577"/>
          <ac:spMkLst>
            <pc:docMk/>
            <pc:sldMk cId="4035032765" sldId="2147471266"/>
            <ac:spMk id="3" creationId="{909E50F2-8A33-A502-44B2-644605C9E04E}"/>
          </ac:spMkLst>
        </pc:spChg>
      </pc:sldChg>
      <pc:sldChg chg="new del">
        <pc:chgData name="Saurabh Mahapatra" userId="3799c77b-4905-46de-b2c4-ea3f86bbcfb1" providerId="ADAL" clId="{77F335AA-1543-AE47-BDFC-23709D9D7B5E}" dt="2022-08-05T22:31:05.886" v="754" actId="2696"/>
        <pc:sldMkLst>
          <pc:docMk/>
          <pc:sldMk cId="4088214874" sldId="2147471266"/>
        </pc:sldMkLst>
      </pc:sldChg>
      <pc:sldChg chg="addSp delSp modSp new del mod delAnim modAnim modShow">
        <pc:chgData name="Saurabh Mahapatra" userId="3799c77b-4905-46de-b2c4-ea3f86bbcfb1" providerId="ADAL" clId="{77F335AA-1543-AE47-BDFC-23709D9D7B5E}" dt="2022-08-10T20:31:32.980" v="8033" actId="2696"/>
        <pc:sldMkLst>
          <pc:docMk/>
          <pc:sldMk cId="663507757" sldId="2147471267"/>
        </pc:sldMkLst>
        <pc:spChg chg="mod">
          <ac:chgData name="Saurabh Mahapatra" userId="3799c77b-4905-46de-b2c4-ea3f86bbcfb1" providerId="ADAL" clId="{77F335AA-1543-AE47-BDFC-23709D9D7B5E}" dt="2022-08-10T18:04:08.935" v="8008" actId="20577"/>
          <ac:spMkLst>
            <pc:docMk/>
            <pc:sldMk cId="663507757" sldId="2147471267"/>
            <ac:spMk id="2" creationId="{9046AE1C-601B-03FF-D0B9-B89071C9F82D}"/>
          </ac:spMkLst>
        </pc:spChg>
        <pc:spChg chg="del">
          <ac:chgData name="Saurabh Mahapatra" userId="3799c77b-4905-46de-b2c4-ea3f86bbcfb1" providerId="ADAL" clId="{77F335AA-1543-AE47-BDFC-23709D9D7B5E}" dt="2022-08-08T16:21:18.974" v="1407" actId="478"/>
          <ac:spMkLst>
            <pc:docMk/>
            <pc:sldMk cId="663507757" sldId="2147471267"/>
            <ac:spMk id="3" creationId="{25F76B8C-87DD-9277-E295-720ECD8E0907}"/>
          </ac:spMkLst>
        </pc:spChg>
        <pc:spChg chg="add del mod">
          <ac:chgData name="Saurabh Mahapatra" userId="3799c77b-4905-46de-b2c4-ea3f86bbcfb1" providerId="ADAL" clId="{77F335AA-1543-AE47-BDFC-23709D9D7B5E}" dt="2022-08-08T23:50:33.934" v="3400" actId="21"/>
          <ac:spMkLst>
            <pc:docMk/>
            <pc:sldMk cId="663507757" sldId="2147471267"/>
            <ac:spMk id="5" creationId="{1DBB1497-040E-28C8-D7FE-99A2F7CDD220}"/>
          </ac:spMkLst>
        </pc:spChg>
        <pc:spChg chg="add del mod">
          <ac:chgData name="Saurabh Mahapatra" userId="3799c77b-4905-46de-b2c4-ea3f86bbcfb1" providerId="ADAL" clId="{77F335AA-1543-AE47-BDFC-23709D9D7B5E}" dt="2022-08-08T23:50:33.934" v="3400" actId="21"/>
          <ac:spMkLst>
            <pc:docMk/>
            <pc:sldMk cId="663507757" sldId="2147471267"/>
            <ac:spMk id="6" creationId="{9602442B-84E6-48C7-2DDD-158AFA0BCDDF}"/>
          </ac:spMkLst>
        </pc:spChg>
        <pc:spChg chg="add del mod">
          <ac:chgData name="Saurabh Mahapatra" userId="3799c77b-4905-46de-b2c4-ea3f86bbcfb1" providerId="ADAL" clId="{77F335AA-1543-AE47-BDFC-23709D9D7B5E}" dt="2022-08-08T23:50:33.934" v="3400" actId="21"/>
          <ac:spMkLst>
            <pc:docMk/>
            <pc:sldMk cId="663507757" sldId="2147471267"/>
            <ac:spMk id="7" creationId="{4518AD20-F687-1C76-7337-2C1BE75B1C3C}"/>
          </ac:spMkLst>
        </pc:spChg>
        <pc:spChg chg="add del mod">
          <ac:chgData name="Saurabh Mahapatra" userId="3799c77b-4905-46de-b2c4-ea3f86bbcfb1" providerId="ADAL" clId="{77F335AA-1543-AE47-BDFC-23709D9D7B5E}" dt="2022-08-08T23:50:33.934" v="3400" actId="21"/>
          <ac:spMkLst>
            <pc:docMk/>
            <pc:sldMk cId="663507757" sldId="2147471267"/>
            <ac:spMk id="10" creationId="{52CFBF3F-1BCF-023E-4E79-13420D71EF46}"/>
          </ac:spMkLst>
        </pc:spChg>
        <pc:spChg chg="add del mod">
          <ac:chgData name="Saurabh Mahapatra" userId="3799c77b-4905-46de-b2c4-ea3f86bbcfb1" providerId="ADAL" clId="{77F335AA-1543-AE47-BDFC-23709D9D7B5E}" dt="2022-08-08T19:22:30.485" v="2896" actId="478"/>
          <ac:spMkLst>
            <pc:docMk/>
            <pc:sldMk cId="663507757" sldId="2147471267"/>
            <ac:spMk id="11" creationId="{85950674-ED56-4DBA-0874-6D9562080503}"/>
          </ac:spMkLst>
        </pc:spChg>
        <pc:spChg chg="add del mod">
          <ac:chgData name="Saurabh Mahapatra" userId="3799c77b-4905-46de-b2c4-ea3f86bbcfb1" providerId="ADAL" clId="{77F335AA-1543-AE47-BDFC-23709D9D7B5E}" dt="2022-08-08T19:22:35.600" v="2898" actId="478"/>
          <ac:spMkLst>
            <pc:docMk/>
            <pc:sldMk cId="663507757" sldId="2147471267"/>
            <ac:spMk id="12" creationId="{E49F3112-BD90-5A56-F2CA-4BA56C962570}"/>
          </ac:spMkLst>
        </pc:spChg>
        <pc:spChg chg="add del mod">
          <ac:chgData name="Saurabh Mahapatra" userId="3799c77b-4905-46de-b2c4-ea3f86bbcfb1" providerId="ADAL" clId="{77F335AA-1543-AE47-BDFC-23709D9D7B5E}" dt="2022-08-08T19:22:32.931" v="2897" actId="478"/>
          <ac:spMkLst>
            <pc:docMk/>
            <pc:sldMk cId="663507757" sldId="2147471267"/>
            <ac:spMk id="13" creationId="{D99993DE-516B-FD67-0F40-EF062E90B79C}"/>
          </ac:spMkLst>
        </pc:spChg>
        <pc:spChg chg="add del mod">
          <ac:chgData name="Saurabh Mahapatra" userId="3799c77b-4905-46de-b2c4-ea3f86bbcfb1" providerId="ADAL" clId="{77F335AA-1543-AE47-BDFC-23709D9D7B5E}" dt="2022-08-08T23:50:33.934" v="3400" actId="21"/>
          <ac:spMkLst>
            <pc:docMk/>
            <pc:sldMk cId="663507757" sldId="2147471267"/>
            <ac:spMk id="14" creationId="{54952743-DA7F-577D-EE9C-A8B06D17B8F1}"/>
          </ac:spMkLst>
        </pc:spChg>
        <pc:spChg chg="add del mod">
          <ac:chgData name="Saurabh Mahapatra" userId="3799c77b-4905-46de-b2c4-ea3f86bbcfb1" providerId="ADAL" clId="{77F335AA-1543-AE47-BDFC-23709D9D7B5E}" dt="2022-08-08T23:50:33.934" v="3400" actId="21"/>
          <ac:spMkLst>
            <pc:docMk/>
            <pc:sldMk cId="663507757" sldId="2147471267"/>
            <ac:spMk id="15" creationId="{13BDE46A-D8DB-750F-B24F-0D9FBC6A3CD8}"/>
          </ac:spMkLst>
        </pc:spChg>
        <pc:spChg chg="add del mod">
          <ac:chgData name="Saurabh Mahapatra" userId="3799c77b-4905-46de-b2c4-ea3f86bbcfb1" providerId="ADAL" clId="{77F335AA-1543-AE47-BDFC-23709D9D7B5E}" dt="2022-08-10T14:40:36.685" v="7812" actId="478"/>
          <ac:spMkLst>
            <pc:docMk/>
            <pc:sldMk cId="663507757" sldId="2147471267"/>
            <ac:spMk id="17" creationId="{5EEA7EA7-E173-809A-019E-F0405A8CEEA6}"/>
          </ac:spMkLst>
        </pc:spChg>
        <pc:spChg chg="add del mod">
          <ac:chgData name="Saurabh Mahapatra" userId="3799c77b-4905-46de-b2c4-ea3f86bbcfb1" providerId="ADAL" clId="{77F335AA-1543-AE47-BDFC-23709D9D7B5E}" dt="2022-08-08T23:50:38.435" v="3402" actId="478"/>
          <ac:spMkLst>
            <pc:docMk/>
            <pc:sldMk cId="663507757" sldId="2147471267"/>
            <ac:spMk id="20" creationId="{2B899D4C-A372-3EB4-B176-42B8C731B39C}"/>
          </ac:spMkLst>
        </pc:spChg>
        <pc:spChg chg="add del mod">
          <ac:chgData name="Saurabh Mahapatra" userId="3799c77b-4905-46de-b2c4-ea3f86bbcfb1" providerId="ADAL" clId="{77F335AA-1543-AE47-BDFC-23709D9D7B5E}" dt="2022-08-09T01:33:08.030" v="3551" actId="478"/>
          <ac:spMkLst>
            <pc:docMk/>
            <pc:sldMk cId="663507757" sldId="2147471267"/>
            <ac:spMk id="21" creationId="{97A0001F-DD45-C9EA-3E1C-CBEBF8EB6156}"/>
          </ac:spMkLst>
        </pc:spChg>
        <pc:spChg chg="add del mod">
          <ac:chgData name="Saurabh Mahapatra" userId="3799c77b-4905-46de-b2c4-ea3f86bbcfb1" providerId="ADAL" clId="{77F335AA-1543-AE47-BDFC-23709D9D7B5E}" dt="2022-08-09T01:44:40.804" v="3669" actId="478"/>
          <ac:spMkLst>
            <pc:docMk/>
            <pc:sldMk cId="663507757" sldId="2147471267"/>
            <ac:spMk id="22" creationId="{550A4D3E-F5EB-D878-E297-8EAD55D552C7}"/>
          </ac:spMkLst>
        </pc:spChg>
        <pc:spChg chg="add del mod">
          <ac:chgData name="Saurabh Mahapatra" userId="3799c77b-4905-46de-b2c4-ea3f86bbcfb1" providerId="ADAL" clId="{77F335AA-1543-AE47-BDFC-23709D9D7B5E}" dt="2022-08-09T01:44:37.941" v="3668" actId="478"/>
          <ac:spMkLst>
            <pc:docMk/>
            <pc:sldMk cId="663507757" sldId="2147471267"/>
            <ac:spMk id="23" creationId="{7B042904-EAE3-D97A-6D61-CE7068E06C08}"/>
          </ac:spMkLst>
        </pc:spChg>
        <pc:spChg chg="add del mod">
          <ac:chgData name="Saurabh Mahapatra" userId="3799c77b-4905-46de-b2c4-ea3f86bbcfb1" providerId="ADAL" clId="{77F335AA-1543-AE47-BDFC-23709D9D7B5E}" dt="2022-08-09T01:42:34.219" v="3624" actId="478"/>
          <ac:spMkLst>
            <pc:docMk/>
            <pc:sldMk cId="663507757" sldId="2147471267"/>
            <ac:spMk id="25" creationId="{ACF6065C-CC05-60D8-9FC8-781F2D71F54F}"/>
          </ac:spMkLst>
        </pc:spChg>
        <pc:spChg chg="add del mod">
          <ac:chgData name="Saurabh Mahapatra" userId="3799c77b-4905-46de-b2c4-ea3f86bbcfb1" providerId="ADAL" clId="{77F335AA-1543-AE47-BDFC-23709D9D7B5E}" dt="2022-08-09T01:44:23.869" v="3663" actId="478"/>
          <ac:spMkLst>
            <pc:docMk/>
            <pc:sldMk cId="663507757" sldId="2147471267"/>
            <ac:spMk id="26" creationId="{4A655173-D372-EF11-602C-ED500D707A7B}"/>
          </ac:spMkLst>
        </pc:spChg>
        <pc:spChg chg="add del mod">
          <ac:chgData name="Saurabh Mahapatra" userId="3799c77b-4905-46de-b2c4-ea3f86bbcfb1" providerId="ADAL" clId="{77F335AA-1543-AE47-BDFC-23709D9D7B5E}" dt="2022-08-09T18:56:45.719" v="6248" actId="478"/>
          <ac:spMkLst>
            <pc:docMk/>
            <pc:sldMk cId="663507757" sldId="2147471267"/>
            <ac:spMk id="27" creationId="{4B65F0E4-E243-7B65-0F34-DFDFC7A285D8}"/>
          </ac:spMkLst>
        </pc:spChg>
        <pc:spChg chg="add del mod">
          <ac:chgData name="Saurabh Mahapatra" userId="3799c77b-4905-46de-b2c4-ea3f86bbcfb1" providerId="ADAL" clId="{77F335AA-1543-AE47-BDFC-23709D9D7B5E}" dt="2022-08-09T01:44:43.498" v="3670" actId="478"/>
          <ac:spMkLst>
            <pc:docMk/>
            <pc:sldMk cId="663507757" sldId="2147471267"/>
            <ac:spMk id="28" creationId="{5A725BF7-AA38-7DD7-B3ED-B208397BFE2C}"/>
          </ac:spMkLst>
        </pc:spChg>
        <pc:spChg chg="add del mod">
          <ac:chgData name="Saurabh Mahapatra" userId="3799c77b-4905-46de-b2c4-ea3f86bbcfb1" providerId="ADAL" clId="{77F335AA-1543-AE47-BDFC-23709D9D7B5E}" dt="2022-08-09T01:33:14.833" v="3553" actId="478"/>
          <ac:spMkLst>
            <pc:docMk/>
            <pc:sldMk cId="663507757" sldId="2147471267"/>
            <ac:spMk id="30" creationId="{A2939786-025E-B82C-C750-00D879902323}"/>
          </ac:spMkLst>
        </pc:spChg>
        <pc:spChg chg="add del mod">
          <ac:chgData name="Saurabh Mahapatra" userId="3799c77b-4905-46de-b2c4-ea3f86bbcfb1" providerId="ADAL" clId="{77F335AA-1543-AE47-BDFC-23709D9D7B5E}" dt="2022-08-09T02:09:50.555" v="4335" actId="478"/>
          <ac:spMkLst>
            <pc:docMk/>
            <pc:sldMk cId="663507757" sldId="2147471267"/>
            <ac:spMk id="32" creationId="{59A0FA32-E6B5-26E0-7C7F-8C56754A1E29}"/>
          </ac:spMkLst>
        </pc:spChg>
        <pc:spChg chg="add del mod">
          <ac:chgData name="Saurabh Mahapatra" userId="3799c77b-4905-46de-b2c4-ea3f86bbcfb1" providerId="ADAL" clId="{77F335AA-1543-AE47-BDFC-23709D9D7B5E}" dt="2022-08-10T14:40:40.153" v="7814" actId="478"/>
          <ac:spMkLst>
            <pc:docMk/>
            <pc:sldMk cId="663507757" sldId="2147471267"/>
            <ac:spMk id="33" creationId="{FAF6BD01-CF8A-28A5-6A84-1A3B95F63568}"/>
          </ac:spMkLst>
        </pc:spChg>
        <pc:graphicFrameChg chg="add del mod modGraphic">
          <ac:chgData name="Saurabh Mahapatra" userId="3799c77b-4905-46de-b2c4-ea3f86bbcfb1" providerId="ADAL" clId="{77F335AA-1543-AE47-BDFC-23709D9D7B5E}" dt="2022-08-08T19:35:27.522" v="3363" actId="478"/>
          <ac:graphicFrameMkLst>
            <pc:docMk/>
            <pc:sldMk cId="663507757" sldId="2147471267"/>
            <ac:graphicFrameMk id="4" creationId="{38500D83-8790-24B6-F677-EE870FB100C9}"/>
          </ac:graphicFrameMkLst>
        </pc:graphicFrameChg>
        <pc:graphicFrameChg chg="add mod modGraphic">
          <ac:chgData name="Saurabh Mahapatra" userId="3799c77b-4905-46de-b2c4-ea3f86bbcfb1" providerId="ADAL" clId="{77F335AA-1543-AE47-BDFC-23709D9D7B5E}" dt="2022-08-10T14:41:33.056" v="7870" actId="20577"/>
          <ac:graphicFrameMkLst>
            <pc:docMk/>
            <pc:sldMk cId="663507757" sldId="2147471267"/>
            <ac:graphicFrameMk id="31" creationId="{D94EABCE-2D51-85DB-7D98-4BF2AC422F1D}"/>
          </ac:graphicFrameMkLst>
        </pc:graphicFrameChg>
        <pc:cxnChg chg="add del mod">
          <ac:chgData name="Saurabh Mahapatra" userId="3799c77b-4905-46de-b2c4-ea3f86bbcfb1" providerId="ADAL" clId="{77F335AA-1543-AE47-BDFC-23709D9D7B5E}" dt="2022-08-08T19:22:27.458" v="2895" actId="478"/>
          <ac:cxnSpMkLst>
            <pc:docMk/>
            <pc:sldMk cId="663507757" sldId="2147471267"/>
            <ac:cxnSpMk id="8" creationId="{3BE32B1E-4173-354F-DF48-D4487540065E}"/>
          </ac:cxnSpMkLst>
        </pc:cxnChg>
        <pc:cxnChg chg="add del mod">
          <ac:chgData name="Saurabh Mahapatra" userId="3799c77b-4905-46de-b2c4-ea3f86bbcfb1" providerId="ADAL" clId="{77F335AA-1543-AE47-BDFC-23709D9D7B5E}" dt="2022-08-08T23:50:33.934" v="3400" actId="21"/>
          <ac:cxnSpMkLst>
            <pc:docMk/>
            <pc:sldMk cId="663507757" sldId="2147471267"/>
            <ac:cxnSpMk id="9" creationId="{C1981B72-2F96-4561-49B8-56152305DABB}"/>
          </ac:cxnSpMkLst>
        </pc:cxnChg>
        <pc:cxnChg chg="add del mod">
          <ac:chgData name="Saurabh Mahapatra" userId="3799c77b-4905-46de-b2c4-ea3f86bbcfb1" providerId="ADAL" clId="{77F335AA-1543-AE47-BDFC-23709D9D7B5E}" dt="2022-08-09T01:42:21.895" v="3620" actId="478"/>
          <ac:cxnSpMkLst>
            <pc:docMk/>
            <pc:sldMk cId="663507757" sldId="2147471267"/>
            <ac:cxnSpMk id="24" creationId="{50440119-AE1E-7889-4357-253CF2760ACF}"/>
          </ac:cxnSpMkLst>
        </pc:cxnChg>
      </pc:sldChg>
      <pc:sldChg chg="add">
        <pc:chgData name="Saurabh Mahapatra" userId="3799c77b-4905-46de-b2c4-ea3f86bbcfb1" providerId="ADAL" clId="{77F335AA-1543-AE47-BDFC-23709D9D7B5E}" dt="2022-08-10T20:31:37.232" v="8034"/>
        <pc:sldMkLst>
          <pc:docMk/>
          <pc:sldMk cId="3055994255" sldId="2147471267"/>
        </pc:sldMkLst>
      </pc:sldChg>
      <pc:sldChg chg="modSp new mod">
        <pc:chgData name="Saurabh Mahapatra" userId="3799c77b-4905-46de-b2c4-ea3f86bbcfb1" providerId="ADAL" clId="{77F335AA-1543-AE47-BDFC-23709D9D7B5E}" dt="2022-08-10T18:04:16.731" v="8009" actId="20577"/>
        <pc:sldMkLst>
          <pc:docMk/>
          <pc:sldMk cId="541169465" sldId="2147471268"/>
        </pc:sldMkLst>
        <pc:spChg chg="mod">
          <ac:chgData name="Saurabh Mahapatra" userId="3799c77b-4905-46de-b2c4-ea3f86bbcfb1" providerId="ADAL" clId="{77F335AA-1543-AE47-BDFC-23709D9D7B5E}" dt="2022-08-10T18:04:16.731" v="8009" actId="20577"/>
          <ac:spMkLst>
            <pc:docMk/>
            <pc:sldMk cId="541169465" sldId="2147471268"/>
            <ac:spMk id="2" creationId="{37CAF204-5359-8643-FC99-F83D91E1CDB0}"/>
          </ac:spMkLst>
        </pc:spChg>
        <pc:spChg chg="mod">
          <ac:chgData name="Saurabh Mahapatra" userId="3799c77b-4905-46de-b2c4-ea3f86bbcfb1" providerId="ADAL" clId="{77F335AA-1543-AE47-BDFC-23709D9D7B5E}" dt="2022-08-10T01:26:09.286" v="7498" actId="14100"/>
          <ac:spMkLst>
            <pc:docMk/>
            <pc:sldMk cId="541169465" sldId="2147471268"/>
            <ac:spMk id="3" creationId="{CAC7406A-75DA-2C8A-2225-FDE0BA676235}"/>
          </ac:spMkLst>
        </pc:spChg>
      </pc:sldChg>
      <pc:sldChg chg="addSp delSp modSp new del mod">
        <pc:chgData name="Saurabh Mahapatra" userId="3799c77b-4905-46de-b2c4-ea3f86bbcfb1" providerId="ADAL" clId="{77F335AA-1543-AE47-BDFC-23709D9D7B5E}" dt="2022-08-09T02:10:46.022" v="4403" actId="2696"/>
        <pc:sldMkLst>
          <pc:docMk/>
          <pc:sldMk cId="1351046774" sldId="2147471268"/>
        </pc:sldMkLst>
        <pc:spChg chg="mod">
          <ac:chgData name="Saurabh Mahapatra" userId="3799c77b-4905-46de-b2c4-ea3f86bbcfb1" providerId="ADAL" clId="{77F335AA-1543-AE47-BDFC-23709D9D7B5E}" dt="2022-08-09T01:50:18.098" v="3819" actId="20577"/>
          <ac:spMkLst>
            <pc:docMk/>
            <pc:sldMk cId="1351046774" sldId="2147471268"/>
            <ac:spMk id="2" creationId="{D5DE6A67-7B6F-57A7-CDD4-663D958A7722}"/>
          </ac:spMkLst>
        </pc:spChg>
        <pc:spChg chg="del">
          <ac:chgData name="Saurabh Mahapatra" userId="3799c77b-4905-46de-b2c4-ea3f86bbcfb1" providerId="ADAL" clId="{77F335AA-1543-AE47-BDFC-23709D9D7B5E}" dt="2022-08-09T01:50:20.660" v="3820" actId="478"/>
          <ac:spMkLst>
            <pc:docMk/>
            <pc:sldMk cId="1351046774" sldId="2147471268"/>
            <ac:spMk id="3" creationId="{91C9A417-EE9B-854A-B80D-E79378838B7F}"/>
          </ac:spMkLst>
        </pc:spChg>
        <pc:graphicFrameChg chg="add mod modGraphic">
          <ac:chgData name="Saurabh Mahapatra" userId="3799c77b-4905-46de-b2c4-ea3f86bbcfb1" providerId="ADAL" clId="{77F335AA-1543-AE47-BDFC-23709D9D7B5E}" dt="2022-08-09T02:10:43.085" v="4402" actId="20577"/>
          <ac:graphicFrameMkLst>
            <pc:docMk/>
            <pc:sldMk cId="1351046774" sldId="2147471268"/>
            <ac:graphicFrameMk id="4" creationId="{E0AEF642-B8FF-F3E1-E821-C995836165F0}"/>
          </ac:graphicFrameMkLst>
        </pc:graphicFrameChg>
      </pc:sldChg>
      <pc:sldChg chg="modSp new del mod ord">
        <pc:chgData name="Saurabh Mahapatra" userId="3799c77b-4905-46de-b2c4-ea3f86bbcfb1" providerId="ADAL" clId="{77F335AA-1543-AE47-BDFC-23709D9D7B5E}" dt="2022-08-09T14:23:21.248" v="5940" actId="2696"/>
        <pc:sldMkLst>
          <pc:docMk/>
          <pc:sldMk cId="2991398897" sldId="2147471269"/>
        </pc:sldMkLst>
        <pc:spChg chg="mod">
          <ac:chgData name="Saurabh Mahapatra" userId="3799c77b-4905-46de-b2c4-ea3f86bbcfb1" providerId="ADAL" clId="{77F335AA-1543-AE47-BDFC-23709D9D7B5E}" dt="2022-08-09T14:14:22.121" v="5207" actId="20577"/>
          <ac:spMkLst>
            <pc:docMk/>
            <pc:sldMk cId="2991398897" sldId="2147471269"/>
            <ac:spMk id="2" creationId="{F6A4BB2A-0CED-E693-0062-B8B5464DA7F6}"/>
          </ac:spMkLst>
        </pc:spChg>
        <pc:spChg chg="mod">
          <ac:chgData name="Saurabh Mahapatra" userId="3799c77b-4905-46de-b2c4-ea3f86bbcfb1" providerId="ADAL" clId="{77F335AA-1543-AE47-BDFC-23709D9D7B5E}" dt="2022-08-09T14:14:08.045" v="5195" actId="14"/>
          <ac:spMkLst>
            <pc:docMk/>
            <pc:sldMk cId="2991398897" sldId="2147471269"/>
            <ac:spMk id="3" creationId="{75DB2970-0DD2-86E0-B928-8158564E4DA4}"/>
          </ac:spMkLst>
        </pc:spChg>
      </pc:sldChg>
      <pc:sldChg chg="modSp new del mod ord">
        <pc:chgData name="Saurabh Mahapatra" userId="3799c77b-4905-46de-b2c4-ea3f86bbcfb1" providerId="ADAL" clId="{77F335AA-1543-AE47-BDFC-23709D9D7B5E}" dt="2022-08-09T14:13:12.115" v="5149" actId="2696"/>
        <pc:sldMkLst>
          <pc:docMk/>
          <pc:sldMk cId="3993911061" sldId="2147471269"/>
        </pc:sldMkLst>
        <pc:spChg chg="mod">
          <ac:chgData name="Saurabh Mahapatra" userId="3799c77b-4905-46de-b2c4-ea3f86bbcfb1" providerId="ADAL" clId="{77F335AA-1543-AE47-BDFC-23709D9D7B5E}" dt="2022-08-09T14:13:09.565" v="5148" actId="20577"/>
          <ac:spMkLst>
            <pc:docMk/>
            <pc:sldMk cId="3993911061" sldId="2147471269"/>
            <ac:spMk id="2" creationId="{EB46059B-D9D2-C50E-5A82-419B0036E2A6}"/>
          </ac:spMkLst>
        </pc:spChg>
      </pc:sldChg>
      <pc:sldChg chg="addSp modSp new mod ord">
        <pc:chgData name="Saurabh Mahapatra" userId="3799c77b-4905-46de-b2c4-ea3f86bbcfb1" providerId="ADAL" clId="{77F335AA-1543-AE47-BDFC-23709D9D7B5E}" dt="2022-08-10T19:44:55.332" v="8031" actId="20577"/>
        <pc:sldMkLst>
          <pc:docMk/>
          <pc:sldMk cId="202649654" sldId="2147471270"/>
        </pc:sldMkLst>
        <pc:spChg chg="mod">
          <ac:chgData name="Saurabh Mahapatra" userId="3799c77b-4905-46de-b2c4-ea3f86bbcfb1" providerId="ADAL" clId="{77F335AA-1543-AE47-BDFC-23709D9D7B5E}" dt="2022-08-09T14:14:37.311" v="5221" actId="20577"/>
          <ac:spMkLst>
            <pc:docMk/>
            <pc:sldMk cId="202649654" sldId="2147471270"/>
            <ac:spMk id="2" creationId="{4FC46703-1AB8-AE31-F3A7-E282D71C475D}"/>
          </ac:spMkLst>
        </pc:spChg>
        <pc:spChg chg="mod">
          <ac:chgData name="Saurabh Mahapatra" userId="3799c77b-4905-46de-b2c4-ea3f86bbcfb1" providerId="ADAL" clId="{77F335AA-1543-AE47-BDFC-23709D9D7B5E}" dt="2022-08-10T19:44:55.332" v="8031" actId="20577"/>
          <ac:spMkLst>
            <pc:docMk/>
            <pc:sldMk cId="202649654" sldId="2147471270"/>
            <ac:spMk id="3" creationId="{F2998816-3588-FC3F-7686-80B4B5A11239}"/>
          </ac:spMkLst>
        </pc:spChg>
        <pc:picChg chg="add mod">
          <ac:chgData name="Saurabh Mahapatra" userId="3799c77b-4905-46de-b2c4-ea3f86bbcfb1" providerId="ADAL" clId="{77F335AA-1543-AE47-BDFC-23709D9D7B5E}" dt="2022-08-10T01:28:06.290" v="7533" actId="14100"/>
          <ac:picMkLst>
            <pc:docMk/>
            <pc:sldMk cId="202649654" sldId="2147471270"/>
            <ac:picMk id="4" creationId="{0F01B38F-ED5A-C6F9-B19D-C93B65CEF31B}"/>
          </ac:picMkLst>
        </pc:picChg>
      </pc:sldChg>
      <pc:sldChg chg="addSp delSp modSp new mod">
        <pc:chgData name="Saurabh Mahapatra" userId="3799c77b-4905-46de-b2c4-ea3f86bbcfb1" providerId="ADAL" clId="{77F335AA-1543-AE47-BDFC-23709D9D7B5E}" dt="2022-08-10T01:23:14.317" v="7418" actId="1440"/>
        <pc:sldMkLst>
          <pc:docMk/>
          <pc:sldMk cId="992366913" sldId="2147471271"/>
        </pc:sldMkLst>
        <pc:spChg chg="mod">
          <ac:chgData name="Saurabh Mahapatra" userId="3799c77b-4905-46de-b2c4-ea3f86bbcfb1" providerId="ADAL" clId="{77F335AA-1543-AE47-BDFC-23709D9D7B5E}" dt="2022-08-10T01:22:18.837" v="7405" actId="20577"/>
          <ac:spMkLst>
            <pc:docMk/>
            <pc:sldMk cId="992366913" sldId="2147471271"/>
            <ac:spMk id="2" creationId="{48C0307D-5A31-4837-DC39-562CFBE6DFBB}"/>
          </ac:spMkLst>
        </pc:spChg>
        <pc:spChg chg="del">
          <ac:chgData name="Saurabh Mahapatra" userId="3799c77b-4905-46de-b2c4-ea3f86bbcfb1" providerId="ADAL" clId="{77F335AA-1543-AE47-BDFC-23709D9D7B5E}" dt="2022-08-10T01:22:55.073" v="7406" actId="478"/>
          <ac:spMkLst>
            <pc:docMk/>
            <pc:sldMk cId="992366913" sldId="2147471271"/>
            <ac:spMk id="3" creationId="{CD500755-8B9C-32D8-C92A-43B5DEF871D3}"/>
          </ac:spMkLst>
        </pc:spChg>
        <pc:spChg chg="add del mod">
          <ac:chgData name="Saurabh Mahapatra" userId="3799c77b-4905-46de-b2c4-ea3f86bbcfb1" providerId="ADAL" clId="{77F335AA-1543-AE47-BDFC-23709D9D7B5E}" dt="2022-08-10T01:22:57.257" v="7408" actId="478"/>
          <ac:spMkLst>
            <pc:docMk/>
            <pc:sldMk cId="992366913" sldId="2147471271"/>
            <ac:spMk id="4" creationId="{13C15187-407B-92C7-D03D-E9085A6CBC22}"/>
          </ac:spMkLst>
        </pc:spChg>
        <pc:picChg chg="add mod">
          <ac:chgData name="Saurabh Mahapatra" userId="3799c77b-4905-46de-b2c4-ea3f86bbcfb1" providerId="ADAL" clId="{77F335AA-1543-AE47-BDFC-23709D9D7B5E}" dt="2022-08-10T01:23:14.317" v="7418" actId="1440"/>
          <ac:picMkLst>
            <pc:docMk/>
            <pc:sldMk cId="992366913" sldId="2147471271"/>
            <ac:picMk id="6" creationId="{6FEDF3F8-4E78-D54E-724B-DB37622646EF}"/>
          </ac:picMkLst>
        </pc:picChg>
      </pc:sldChg>
      <pc:sldChg chg="modSp new del mod ord">
        <pc:chgData name="Saurabh Mahapatra" userId="3799c77b-4905-46de-b2c4-ea3f86bbcfb1" providerId="ADAL" clId="{77F335AA-1543-AE47-BDFC-23709D9D7B5E}" dt="2022-08-10T01:03:26.247" v="6533" actId="2696"/>
        <pc:sldMkLst>
          <pc:docMk/>
          <pc:sldMk cId="2550232006" sldId="2147471271"/>
        </pc:sldMkLst>
        <pc:spChg chg="mod">
          <ac:chgData name="Saurabh Mahapatra" userId="3799c77b-4905-46de-b2c4-ea3f86bbcfb1" providerId="ADAL" clId="{77F335AA-1543-AE47-BDFC-23709D9D7B5E}" dt="2022-08-09T14:31:33.999" v="6105" actId="20577"/>
          <ac:spMkLst>
            <pc:docMk/>
            <pc:sldMk cId="2550232006" sldId="2147471271"/>
            <ac:spMk id="2" creationId="{AFA1E425-5E9F-2343-9418-ACB14D2DE331}"/>
          </ac:spMkLst>
        </pc:spChg>
        <pc:spChg chg="mod">
          <ac:chgData name="Saurabh Mahapatra" userId="3799c77b-4905-46de-b2c4-ea3f86bbcfb1" providerId="ADAL" clId="{77F335AA-1543-AE47-BDFC-23709D9D7B5E}" dt="2022-08-09T14:32:09.219" v="6169" actId="20577"/>
          <ac:spMkLst>
            <pc:docMk/>
            <pc:sldMk cId="2550232006" sldId="2147471271"/>
            <ac:spMk id="3" creationId="{4880B6EF-A29E-C017-E55E-863F74E71DF3}"/>
          </ac:spMkLst>
        </pc:spChg>
      </pc:sldChg>
      <pc:sldChg chg="addSp delSp modSp new mod">
        <pc:chgData name="Saurabh Mahapatra" userId="3799c77b-4905-46de-b2c4-ea3f86bbcfb1" providerId="ADAL" clId="{77F335AA-1543-AE47-BDFC-23709D9D7B5E}" dt="2022-08-10T14:30:09.442" v="7705" actId="14100"/>
        <pc:sldMkLst>
          <pc:docMk/>
          <pc:sldMk cId="942294544" sldId="2147471272"/>
        </pc:sldMkLst>
        <pc:spChg chg="mod">
          <ac:chgData name="Saurabh Mahapatra" userId="3799c77b-4905-46de-b2c4-ea3f86bbcfb1" providerId="ADAL" clId="{77F335AA-1543-AE47-BDFC-23709D9D7B5E}" dt="2022-08-10T14:25:22.914" v="7598" actId="20577"/>
          <ac:spMkLst>
            <pc:docMk/>
            <pc:sldMk cId="942294544" sldId="2147471272"/>
            <ac:spMk id="2" creationId="{6248BCA1-FDEC-0B59-19AB-FE7DF6A0C176}"/>
          </ac:spMkLst>
        </pc:spChg>
        <pc:spChg chg="del">
          <ac:chgData name="Saurabh Mahapatra" userId="3799c77b-4905-46de-b2c4-ea3f86bbcfb1" providerId="ADAL" clId="{77F335AA-1543-AE47-BDFC-23709D9D7B5E}" dt="2022-08-10T14:25:06.425" v="7542" actId="478"/>
          <ac:spMkLst>
            <pc:docMk/>
            <pc:sldMk cId="942294544" sldId="2147471272"/>
            <ac:spMk id="3" creationId="{494E6C91-AC40-F14A-3B1C-33103E513616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5" creationId="{006C38B5-AAE5-1711-B3F7-BF8E615C8475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6" creationId="{86239570-897C-898C-1A7D-3A9B4913D908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7" creationId="{062C3D43-6CBF-D68D-F583-2FC559481AB0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10" creationId="{E6108568-0884-6F30-B795-BF199EF147FD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11" creationId="{F94F55B3-41B0-9C10-C185-29832C6AC701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12" creationId="{721D8573-A9EB-8351-75D9-76F740F94378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13" creationId="{7959160F-30B8-A224-C657-7072204AD76E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19" creationId="{91DD89A7-536C-4A77-5392-7AD8F444B421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20" creationId="{036DBE54-03DC-4152-6CF1-B06BBFBF1BEA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21" creationId="{FEA8A71D-36B8-4841-479B-95274676BA44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25" creationId="{4205E794-DE3E-F824-EB6F-7B9CA4708937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26" creationId="{D4B0D766-0853-1397-8E7A-181FE4E94291}"/>
          </ac:spMkLst>
        </pc:spChg>
        <pc:spChg chg="add mod">
          <ac:chgData name="Saurabh Mahapatra" userId="3799c77b-4905-46de-b2c4-ea3f86bbcfb1" providerId="ADAL" clId="{77F335AA-1543-AE47-BDFC-23709D9D7B5E}" dt="2022-08-10T14:25:07.526" v="7543"/>
          <ac:spMkLst>
            <pc:docMk/>
            <pc:sldMk cId="942294544" sldId="2147471272"/>
            <ac:spMk id="27" creationId="{718FB098-A264-B1BA-8C91-A27D16A3A011}"/>
          </ac:spMkLst>
        </pc:spChg>
        <pc:spChg chg="add mod">
          <ac:chgData name="Saurabh Mahapatra" userId="3799c77b-4905-46de-b2c4-ea3f86bbcfb1" providerId="ADAL" clId="{77F335AA-1543-AE47-BDFC-23709D9D7B5E}" dt="2022-08-10T14:26:56.829" v="7626" actId="20577"/>
          <ac:spMkLst>
            <pc:docMk/>
            <pc:sldMk cId="942294544" sldId="2147471272"/>
            <ac:spMk id="29" creationId="{DC557949-D0C5-E269-2759-77C876031C28}"/>
          </ac:spMkLst>
        </pc:spChg>
        <pc:spChg chg="add mod">
          <ac:chgData name="Saurabh Mahapatra" userId="3799c77b-4905-46de-b2c4-ea3f86bbcfb1" providerId="ADAL" clId="{77F335AA-1543-AE47-BDFC-23709D9D7B5E}" dt="2022-08-10T14:27:28.785" v="7649" actId="1076"/>
          <ac:spMkLst>
            <pc:docMk/>
            <pc:sldMk cId="942294544" sldId="2147471272"/>
            <ac:spMk id="30" creationId="{F63FCB6E-FDC7-7B6C-3233-1F8127C4626C}"/>
          </ac:spMkLst>
        </pc:spChg>
        <pc:spChg chg="add mod">
          <ac:chgData name="Saurabh Mahapatra" userId="3799c77b-4905-46de-b2c4-ea3f86bbcfb1" providerId="ADAL" clId="{77F335AA-1543-AE47-BDFC-23709D9D7B5E}" dt="2022-08-10T14:27:42.057" v="7653" actId="14100"/>
          <ac:spMkLst>
            <pc:docMk/>
            <pc:sldMk cId="942294544" sldId="2147471272"/>
            <ac:spMk id="35" creationId="{95EE1C95-49E5-2714-64EC-994F0AA465ED}"/>
          </ac:spMkLst>
        </pc:spChg>
        <pc:spChg chg="add mod">
          <ac:chgData name="Saurabh Mahapatra" userId="3799c77b-4905-46de-b2c4-ea3f86bbcfb1" providerId="ADAL" clId="{77F335AA-1543-AE47-BDFC-23709D9D7B5E}" dt="2022-08-10T14:28:59.683" v="7687" actId="1036"/>
          <ac:spMkLst>
            <pc:docMk/>
            <pc:sldMk cId="942294544" sldId="2147471272"/>
            <ac:spMk id="36" creationId="{B9C29DA8-4203-81AF-9907-11E17ED9F50B}"/>
          </ac:spMkLst>
        </pc:spChg>
        <pc:spChg chg="add mod">
          <ac:chgData name="Saurabh Mahapatra" userId="3799c77b-4905-46de-b2c4-ea3f86bbcfb1" providerId="ADAL" clId="{77F335AA-1543-AE47-BDFC-23709D9D7B5E}" dt="2022-08-10T14:29:03.449" v="7688" actId="1038"/>
          <ac:spMkLst>
            <pc:docMk/>
            <pc:sldMk cId="942294544" sldId="2147471272"/>
            <ac:spMk id="37" creationId="{57B37E0A-9C37-4FD5-1C0F-8795FC432146}"/>
          </ac:spMkLst>
        </pc:spChg>
        <pc:spChg chg="add mod">
          <ac:chgData name="Saurabh Mahapatra" userId="3799c77b-4905-46de-b2c4-ea3f86bbcfb1" providerId="ADAL" clId="{77F335AA-1543-AE47-BDFC-23709D9D7B5E}" dt="2022-08-10T14:29:30.256" v="7696" actId="20577"/>
          <ac:spMkLst>
            <pc:docMk/>
            <pc:sldMk cId="942294544" sldId="2147471272"/>
            <ac:spMk id="38" creationId="{BC174D1D-7E01-AF7C-8EF2-404D3109F67E}"/>
          </ac:spMkLst>
        </pc:spChg>
        <pc:picChg chg="add mod">
          <ac:chgData name="Saurabh Mahapatra" userId="3799c77b-4905-46de-b2c4-ea3f86bbcfb1" providerId="ADAL" clId="{77F335AA-1543-AE47-BDFC-23709D9D7B5E}" dt="2022-08-10T14:25:07.526" v="7543"/>
          <ac:picMkLst>
            <pc:docMk/>
            <pc:sldMk cId="942294544" sldId="2147471272"/>
            <ac:picMk id="8" creationId="{0A3043DF-90D8-509C-37D0-249E18077EAD}"/>
          </ac:picMkLst>
        </pc:picChg>
        <pc:picChg chg="add mod">
          <ac:chgData name="Saurabh Mahapatra" userId="3799c77b-4905-46de-b2c4-ea3f86bbcfb1" providerId="ADAL" clId="{77F335AA-1543-AE47-BDFC-23709D9D7B5E}" dt="2022-08-10T14:25:07.526" v="7543"/>
          <ac:picMkLst>
            <pc:docMk/>
            <pc:sldMk cId="942294544" sldId="2147471272"/>
            <ac:picMk id="9" creationId="{9E3ED64E-FA44-590A-B34A-81E7656AAE6D}"/>
          </ac:picMkLst>
        </pc:picChg>
        <pc:picChg chg="add mod">
          <ac:chgData name="Saurabh Mahapatra" userId="3799c77b-4905-46de-b2c4-ea3f86bbcfb1" providerId="ADAL" clId="{77F335AA-1543-AE47-BDFC-23709D9D7B5E}" dt="2022-08-10T14:25:07.526" v="7543"/>
          <ac:picMkLst>
            <pc:docMk/>
            <pc:sldMk cId="942294544" sldId="2147471272"/>
            <ac:picMk id="14" creationId="{05B53BA6-D9C9-A1BE-7110-8165BB4A06FF}"/>
          </ac:picMkLst>
        </pc:picChg>
        <pc:picChg chg="add mod">
          <ac:chgData name="Saurabh Mahapatra" userId="3799c77b-4905-46de-b2c4-ea3f86bbcfb1" providerId="ADAL" clId="{77F335AA-1543-AE47-BDFC-23709D9D7B5E}" dt="2022-08-10T14:26:10.508" v="7599"/>
          <ac:picMkLst>
            <pc:docMk/>
            <pc:sldMk cId="942294544" sldId="2147471272"/>
            <ac:picMk id="28" creationId="{FA14215E-5C5A-91F0-149A-05855A3069C2}"/>
          </ac:picMkLst>
        </pc:picChg>
        <pc:cxnChg chg="add mod">
          <ac:chgData name="Saurabh Mahapatra" userId="3799c77b-4905-46de-b2c4-ea3f86bbcfb1" providerId="ADAL" clId="{77F335AA-1543-AE47-BDFC-23709D9D7B5E}" dt="2022-08-10T14:25:07.526" v="7543"/>
          <ac:cxnSpMkLst>
            <pc:docMk/>
            <pc:sldMk cId="942294544" sldId="2147471272"/>
            <ac:cxnSpMk id="4" creationId="{72256038-E57E-4B5A-4331-5F6A2C0AD9EF}"/>
          </ac:cxnSpMkLst>
        </pc:cxnChg>
        <pc:cxnChg chg="add mod">
          <ac:chgData name="Saurabh Mahapatra" userId="3799c77b-4905-46de-b2c4-ea3f86bbcfb1" providerId="ADAL" clId="{77F335AA-1543-AE47-BDFC-23709D9D7B5E}" dt="2022-08-10T14:25:07.526" v="7543"/>
          <ac:cxnSpMkLst>
            <pc:docMk/>
            <pc:sldMk cId="942294544" sldId="2147471272"/>
            <ac:cxnSpMk id="15" creationId="{EB3E2D4F-18F8-EE35-944D-A12FA47A3330}"/>
          </ac:cxnSpMkLst>
        </pc:cxnChg>
        <pc:cxnChg chg="add mod">
          <ac:chgData name="Saurabh Mahapatra" userId="3799c77b-4905-46de-b2c4-ea3f86bbcfb1" providerId="ADAL" clId="{77F335AA-1543-AE47-BDFC-23709D9D7B5E}" dt="2022-08-10T14:25:07.526" v="7543"/>
          <ac:cxnSpMkLst>
            <pc:docMk/>
            <pc:sldMk cId="942294544" sldId="2147471272"/>
            <ac:cxnSpMk id="16" creationId="{3D9F641F-0697-C92C-4A4C-48F86C0222EE}"/>
          </ac:cxnSpMkLst>
        </pc:cxnChg>
        <pc:cxnChg chg="add mod">
          <ac:chgData name="Saurabh Mahapatra" userId="3799c77b-4905-46de-b2c4-ea3f86bbcfb1" providerId="ADAL" clId="{77F335AA-1543-AE47-BDFC-23709D9D7B5E}" dt="2022-08-10T14:25:07.526" v="7543"/>
          <ac:cxnSpMkLst>
            <pc:docMk/>
            <pc:sldMk cId="942294544" sldId="2147471272"/>
            <ac:cxnSpMk id="17" creationId="{9FBDD811-3030-417B-456E-64E7D3E3C5B5}"/>
          </ac:cxnSpMkLst>
        </pc:cxnChg>
        <pc:cxnChg chg="add mod">
          <ac:chgData name="Saurabh Mahapatra" userId="3799c77b-4905-46de-b2c4-ea3f86bbcfb1" providerId="ADAL" clId="{77F335AA-1543-AE47-BDFC-23709D9D7B5E}" dt="2022-08-10T14:25:07.526" v="7543"/>
          <ac:cxnSpMkLst>
            <pc:docMk/>
            <pc:sldMk cId="942294544" sldId="2147471272"/>
            <ac:cxnSpMk id="18" creationId="{AC4E0F64-AFBE-0F4B-8F79-ED7CEC703AC3}"/>
          </ac:cxnSpMkLst>
        </pc:cxnChg>
        <pc:cxnChg chg="add mod">
          <ac:chgData name="Saurabh Mahapatra" userId="3799c77b-4905-46de-b2c4-ea3f86bbcfb1" providerId="ADAL" clId="{77F335AA-1543-AE47-BDFC-23709D9D7B5E}" dt="2022-08-10T14:25:07.526" v="7543"/>
          <ac:cxnSpMkLst>
            <pc:docMk/>
            <pc:sldMk cId="942294544" sldId="2147471272"/>
            <ac:cxnSpMk id="22" creationId="{2F4C5E97-7C31-87C7-29AF-823DEB92C53F}"/>
          </ac:cxnSpMkLst>
        </pc:cxnChg>
        <pc:cxnChg chg="add mod">
          <ac:chgData name="Saurabh Mahapatra" userId="3799c77b-4905-46de-b2c4-ea3f86bbcfb1" providerId="ADAL" clId="{77F335AA-1543-AE47-BDFC-23709D9D7B5E}" dt="2022-08-10T14:25:07.526" v="7543"/>
          <ac:cxnSpMkLst>
            <pc:docMk/>
            <pc:sldMk cId="942294544" sldId="2147471272"/>
            <ac:cxnSpMk id="23" creationId="{530B4D6C-8369-F4B4-8010-DCFD1C00B79D}"/>
          </ac:cxnSpMkLst>
        </pc:cxnChg>
        <pc:cxnChg chg="add mod">
          <ac:chgData name="Saurabh Mahapatra" userId="3799c77b-4905-46de-b2c4-ea3f86bbcfb1" providerId="ADAL" clId="{77F335AA-1543-AE47-BDFC-23709D9D7B5E}" dt="2022-08-10T14:25:07.526" v="7543"/>
          <ac:cxnSpMkLst>
            <pc:docMk/>
            <pc:sldMk cId="942294544" sldId="2147471272"/>
            <ac:cxnSpMk id="24" creationId="{19DC290E-EEF5-6E8F-9076-CB2BF51B227C}"/>
          </ac:cxnSpMkLst>
        </pc:cxnChg>
        <pc:cxnChg chg="add mod">
          <ac:chgData name="Saurabh Mahapatra" userId="3799c77b-4905-46de-b2c4-ea3f86bbcfb1" providerId="ADAL" clId="{77F335AA-1543-AE47-BDFC-23709D9D7B5E}" dt="2022-08-10T14:29:56.673" v="7701" actId="692"/>
          <ac:cxnSpMkLst>
            <pc:docMk/>
            <pc:sldMk cId="942294544" sldId="2147471272"/>
            <ac:cxnSpMk id="31" creationId="{AF590B86-0654-B5CF-DE8A-20F008DA3958}"/>
          </ac:cxnSpMkLst>
        </pc:cxnChg>
        <pc:cxnChg chg="add mod">
          <ac:chgData name="Saurabh Mahapatra" userId="3799c77b-4905-46de-b2c4-ea3f86bbcfb1" providerId="ADAL" clId="{77F335AA-1543-AE47-BDFC-23709D9D7B5E}" dt="2022-08-10T14:30:00.547" v="7702" actId="692"/>
          <ac:cxnSpMkLst>
            <pc:docMk/>
            <pc:sldMk cId="942294544" sldId="2147471272"/>
            <ac:cxnSpMk id="39" creationId="{A603DCF1-4C80-0FC2-D9ED-9D929D5CC9CE}"/>
          </ac:cxnSpMkLst>
        </pc:cxnChg>
        <pc:cxnChg chg="add mod">
          <ac:chgData name="Saurabh Mahapatra" userId="3799c77b-4905-46de-b2c4-ea3f86bbcfb1" providerId="ADAL" clId="{77F335AA-1543-AE47-BDFC-23709D9D7B5E}" dt="2022-08-10T14:30:09.442" v="7705" actId="14100"/>
          <ac:cxnSpMkLst>
            <pc:docMk/>
            <pc:sldMk cId="942294544" sldId="2147471272"/>
            <ac:cxnSpMk id="42" creationId="{FE73D952-70C1-9824-5578-C213EEB95FEB}"/>
          </ac:cxnSpMkLst>
        </pc:cxnChg>
      </pc:sldChg>
      <pc:sldChg chg="modSp new del mod">
        <pc:chgData name="Saurabh Mahapatra" userId="3799c77b-4905-46de-b2c4-ea3f86bbcfb1" providerId="ADAL" clId="{77F335AA-1543-AE47-BDFC-23709D9D7B5E}" dt="2022-08-10T00:59:17.371" v="6370" actId="2696"/>
        <pc:sldMkLst>
          <pc:docMk/>
          <pc:sldMk cId="3204678788" sldId="2147471272"/>
        </pc:sldMkLst>
        <pc:spChg chg="mod">
          <ac:chgData name="Saurabh Mahapatra" userId="3799c77b-4905-46de-b2c4-ea3f86bbcfb1" providerId="ADAL" clId="{77F335AA-1543-AE47-BDFC-23709D9D7B5E}" dt="2022-08-09T18:59:08.741" v="6351" actId="14"/>
          <ac:spMkLst>
            <pc:docMk/>
            <pc:sldMk cId="3204678788" sldId="2147471272"/>
            <ac:spMk id="3" creationId="{894AD460-46D8-92F0-E889-C52556AF8CD1}"/>
          </ac:spMkLst>
        </pc:spChg>
      </pc:sldChg>
      <pc:sldChg chg="new del">
        <pc:chgData name="Saurabh Mahapatra" userId="3799c77b-4905-46de-b2c4-ea3f86bbcfb1" providerId="ADAL" clId="{77F335AA-1543-AE47-BDFC-23709D9D7B5E}" dt="2022-08-10T14:30:46.806" v="7707" actId="680"/>
        <pc:sldMkLst>
          <pc:docMk/>
          <pc:sldMk cId="1172956276" sldId="2147471273"/>
        </pc:sldMkLst>
      </pc:sldChg>
      <pc:sldChg chg="addSp delSp modSp new mod ord delAnim modAnim">
        <pc:chgData name="Saurabh Mahapatra" userId="3799c77b-4905-46de-b2c4-ea3f86bbcfb1" providerId="ADAL" clId="{77F335AA-1543-AE47-BDFC-23709D9D7B5E}" dt="2022-08-10T14:45:11.160" v="8002"/>
        <pc:sldMkLst>
          <pc:docMk/>
          <pc:sldMk cId="4279608035" sldId="2147471273"/>
        </pc:sldMkLst>
        <pc:spChg chg="mod">
          <ac:chgData name="Saurabh Mahapatra" userId="3799c77b-4905-46de-b2c4-ea3f86bbcfb1" providerId="ADAL" clId="{77F335AA-1543-AE47-BDFC-23709D9D7B5E}" dt="2022-08-10T14:30:54.603" v="7719" actId="20577"/>
          <ac:spMkLst>
            <pc:docMk/>
            <pc:sldMk cId="4279608035" sldId="2147471273"/>
            <ac:spMk id="2" creationId="{88A298D7-198A-94A1-86FB-4AF176DB77D0}"/>
          </ac:spMkLst>
        </pc:spChg>
        <pc:spChg chg="del">
          <ac:chgData name="Saurabh Mahapatra" userId="3799c77b-4905-46de-b2c4-ea3f86bbcfb1" providerId="ADAL" clId="{77F335AA-1543-AE47-BDFC-23709D9D7B5E}" dt="2022-08-10T14:30:56.587" v="7720" actId="478"/>
          <ac:spMkLst>
            <pc:docMk/>
            <pc:sldMk cId="4279608035" sldId="2147471273"/>
            <ac:spMk id="3" creationId="{28CDFE15-B13C-0AF9-B6E3-7EDC7036D37E}"/>
          </ac:spMkLst>
        </pc:spChg>
        <pc:picChg chg="add del mod">
          <ac:chgData name="Saurabh Mahapatra" userId="3799c77b-4905-46de-b2c4-ea3f86bbcfb1" providerId="ADAL" clId="{77F335AA-1543-AE47-BDFC-23709D9D7B5E}" dt="2022-08-10T14:36:30.910" v="7738" actId="478"/>
          <ac:picMkLst>
            <pc:docMk/>
            <pc:sldMk cId="4279608035" sldId="2147471273"/>
            <ac:picMk id="6" creationId="{5ECA8396-9205-AF98-DCF0-6CF506205C34}"/>
          </ac:picMkLst>
        </pc:picChg>
        <pc:picChg chg="add del mod">
          <ac:chgData name="Saurabh Mahapatra" userId="3799c77b-4905-46de-b2c4-ea3f86bbcfb1" providerId="ADAL" clId="{77F335AA-1543-AE47-BDFC-23709D9D7B5E}" dt="2022-08-10T14:36:28.728" v="7737" actId="478"/>
          <ac:picMkLst>
            <pc:docMk/>
            <pc:sldMk cId="4279608035" sldId="2147471273"/>
            <ac:picMk id="8" creationId="{6884C49B-8807-8C67-125C-7D1385461EC9}"/>
          </ac:picMkLst>
        </pc:picChg>
        <pc:picChg chg="add mod">
          <ac:chgData name="Saurabh Mahapatra" userId="3799c77b-4905-46de-b2c4-ea3f86bbcfb1" providerId="ADAL" clId="{77F335AA-1543-AE47-BDFC-23709D9D7B5E}" dt="2022-08-10T14:43:52.490" v="7985" actId="1440"/>
          <ac:picMkLst>
            <pc:docMk/>
            <pc:sldMk cId="4279608035" sldId="2147471273"/>
            <ac:picMk id="10" creationId="{31F78499-69E1-DF32-67B6-2C5A59B54FBA}"/>
          </ac:picMkLst>
        </pc:picChg>
        <pc:picChg chg="add mod">
          <ac:chgData name="Saurabh Mahapatra" userId="3799c77b-4905-46de-b2c4-ea3f86bbcfb1" providerId="ADAL" clId="{77F335AA-1543-AE47-BDFC-23709D9D7B5E}" dt="2022-08-10T14:45:07.854" v="8001" actId="1076"/>
          <ac:picMkLst>
            <pc:docMk/>
            <pc:sldMk cId="4279608035" sldId="2147471273"/>
            <ac:picMk id="12" creationId="{B220B5FE-4D81-2E49-3BD2-1428FEFFC683}"/>
          </ac:picMkLst>
        </pc:picChg>
        <pc:cxnChg chg="add del mod">
          <ac:chgData name="Saurabh Mahapatra" userId="3799c77b-4905-46de-b2c4-ea3f86bbcfb1" providerId="ADAL" clId="{77F335AA-1543-AE47-BDFC-23709D9D7B5E}" dt="2022-08-10T14:31:00.127" v="7722" actId="478"/>
          <ac:cxnSpMkLst>
            <pc:docMk/>
            <pc:sldMk cId="4279608035" sldId="2147471273"/>
            <ac:cxnSpMk id="4" creationId="{477BB2ED-C07C-4A84-5202-D76A59D1F74A}"/>
          </ac:cxnSpMkLst>
        </pc:cxnChg>
      </pc:sldChg>
      <pc:sldMasterChg chg="delSldLayout">
        <pc:chgData name="Saurabh Mahapatra" userId="3799c77b-4905-46de-b2c4-ea3f86bbcfb1" providerId="ADAL" clId="{77F335AA-1543-AE47-BDFC-23709D9D7B5E}" dt="2022-08-10T01:25:24.295" v="7471" actId="2696"/>
        <pc:sldMasterMkLst>
          <pc:docMk/>
          <pc:sldMasterMk cId="1063042606" sldId="2147483712"/>
        </pc:sldMasterMkLst>
        <pc:sldLayoutChg chg="del">
          <pc:chgData name="Saurabh Mahapatra" userId="3799c77b-4905-46de-b2c4-ea3f86bbcfb1" providerId="ADAL" clId="{77F335AA-1543-AE47-BDFC-23709D9D7B5E}" dt="2022-08-10T01:25:24.295" v="7471" actId="2696"/>
          <pc:sldLayoutMkLst>
            <pc:docMk/>
            <pc:sldMasterMk cId="1063042606" sldId="2147483712"/>
            <pc:sldLayoutMk cId="3653746079" sldId="2147483724"/>
          </pc:sldLayoutMkLst>
        </pc:sldLayoutChg>
        <pc:sldLayoutChg chg="del">
          <pc:chgData name="Saurabh Mahapatra" userId="3799c77b-4905-46de-b2c4-ea3f86bbcfb1" providerId="ADAL" clId="{77F335AA-1543-AE47-BDFC-23709D9D7B5E}" dt="2022-08-05T22:18:50.587" v="449" actId="2696"/>
          <pc:sldLayoutMkLst>
            <pc:docMk/>
            <pc:sldMasterMk cId="1063042606" sldId="2147483712"/>
            <pc:sldLayoutMk cId="3596121328" sldId="21474837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D1B7D9-92B7-4AED-BA68-A207404DDC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9B54DC-F99B-496A-890E-DF1955B8B4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387FB-1B0B-499B-9F76-4C75243B020A}" type="datetimeFigureOut">
              <a:rPr lang="en-US" smtClean="0"/>
              <a:t>8/10/22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12039-DF24-4A09-A91E-416E3C525D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6ECD2-D287-4C59-9148-79D8CE2C9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629122-6E2F-4973-B4B0-C1B488616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88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54350" y="155575"/>
            <a:ext cx="749300" cy="422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600075"/>
            <a:ext cx="5486400" cy="492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08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36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21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8/10/22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42669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58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 dirty="0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480146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8339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6E6E6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35"/>
              <a:t>©2020 </a:t>
            </a:r>
            <a:r>
              <a:rPr spc="-25"/>
              <a:t>Adobe. All </a:t>
            </a:r>
            <a:r>
              <a:rPr spc="-20"/>
              <a:t>Rights Reserved. </a:t>
            </a:r>
            <a:r>
              <a:rPr spc="-25"/>
              <a:t>Adobe</a:t>
            </a:r>
            <a:r>
              <a:rPr spc="125"/>
              <a:t> </a:t>
            </a:r>
            <a:r>
              <a:rPr spc="-20"/>
              <a:t>Confidential.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976CBF-4BC5-476B-83E3-4236B1E23751}"/>
              </a:ext>
            </a:extLst>
          </p:cNvPr>
          <p:cNvSpPr/>
          <p:nvPr userDrawn="1"/>
        </p:nvSpPr>
        <p:spPr>
          <a:xfrm>
            <a:off x="157655" y="6400800"/>
            <a:ext cx="945931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56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60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DA4BE0B-4CCB-43E9-8E52-6B2DCF5492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5917709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4278" y="4123943"/>
            <a:ext cx="5908563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Adobe">
            <a:extLst>
              <a:ext uri="{FF2B5EF4-FFF2-40B4-BE49-F238E27FC236}">
                <a16:creationId xmlns:a16="http://schemas.microsoft.com/office/drawing/2014/main" id="{20C5AD4F-DFA9-4AEA-80AB-701796771AC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2826" y="2904990"/>
            <a:ext cx="704135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837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- Document Cloud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8522904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crobat">
            <a:extLst>
              <a:ext uri="{FF2B5EF4-FFF2-40B4-BE49-F238E27FC236}">
                <a16:creationId xmlns:a16="http://schemas.microsoft.com/office/drawing/2014/main" id="{F4C337C9-9727-46FB-82D9-629A4DB46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2826" y="2748128"/>
            <a:ext cx="704135" cy="6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268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CC74711-D0D9-4EF3-AA54-212501050A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5931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F31999B-4BB1-4F65-901F-A70306DC1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61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 dirty="0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F3AC819-F530-40C9-A766-72AA783EB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70764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Dar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8EEE7F-0049-4097-A2ED-ECC403750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2798064"/>
            <a:ext cx="5908563" cy="1399032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3841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hite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lIns="45720" tIns="45720" rIns="45720" bIns="45720"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BC8CB-F3FC-4033-BFC9-CCF51EEE8322}" type="datetime1">
              <a:rPr lang="en-US" smtClean="0"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067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ck - Bottom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"/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dirty="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91EAC9-E1FB-47C8-99DA-33D1276A588E}"/>
              </a:ext>
            </a:extLst>
          </p:cNvPr>
          <p:cNvSpPr/>
          <p:nvPr userDrawn="1"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3" name="Picture 12" descr="Adobe">
            <a:extLst>
              <a:ext uri="{FF2B5EF4-FFF2-40B4-BE49-F238E27FC236}">
                <a16:creationId xmlns:a16="http://schemas.microsoft.com/office/drawing/2014/main" id="{9141CC4C-7C4C-4702-B363-52863C7010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89DDB37-32C2-46C5-BB3D-0706817D5849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92212"/>
            <a:ext cx="11582400" cy="5248276"/>
          </a:xfrm>
        </p:spPr>
        <p:txBody>
          <a:bodyPr lIns="45720" tIns="45720" rIns="45720" bIns="45720"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2030A-B6F3-4237-8733-BBFDFAD4A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07CB3-1618-4E26-A581-BCA4198C2296}" type="datetime1">
              <a:rPr lang="en-US" smtClean="0"/>
              <a:t>8/10/22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B3C625-D009-4CBF-8206-AF0AFEEC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56CFA1-5786-4E33-8FBD-41717C94D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5944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39DE83E-20D3-4261-A267-C9120A3C96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893"/>
            <a:ext cx="12192000" cy="6856214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795735" y="914400"/>
            <a:ext cx="8012231" cy="585216"/>
          </a:xfrm>
        </p:spPr>
        <p:txBody>
          <a:bodyPr wrap="square" lIns="0" tIns="0" rIns="0" bIns="0" anchor="t" anchorCtr="0">
            <a:noAutofit/>
          </a:bodyPr>
          <a:lstStyle>
            <a:lvl1pPr>
              <a:defRPr sz="36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41349" y="7102721"/>
            <a:ext cx="10921064" cy="328295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2100">
                <a:solidFill>
                  <a:schemeClr val="tx1"/>
                </a:solidFill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9631ABC-0F20-4732-9A2E-F2D10704DBF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795544" y="1920240"/>
            <a:ext cx="8012231" cy="3858768"/>
          </a:xfrm>
        </p:spPr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488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431924"/>
            <a:ext cx="11585496" cy="4593971"/>
          </a:xfrm>
        </p:spPr>
        <p:txBody>
          <a:bodyPr/>
          <a:lstStyle>
            <a:lvl1pPr>
              <a:spcBef>
                <a:spcPts val="1800"/>
              </a:spcBef>
              <a:defRPr>
                <a:latin typeface="+mn-lt"/>
              </a:defRPr>
            </a:lvl1pPr>
            <a:lvl2pPr>
              <a:spcBef>
                <a:spcPts val="1800"/>
              </a:spcBef>
              <a:defRPr>
                <a:latin typeface="+mn-lt"/>
              </a:defRPr>
            </a:lvl2pPr>
            <a:lvl3pPr>
              <a:spcBef>
                <a:spcPts val="1800"/>
              </a:spcBef>
              <a:defRPr>
                <a:latin typeface="+mn-lt"/>
              </a:defRPr>
            </a:lvl3pPr>
            <a:lvl4pPr>
              <a:spcBef>
                <a:spcPts val="1800"/>
              </a:spcBef>
              <a:defRPr>
                <a:latin typeface="+mn-lt"/>
              </a:defRPr>
            </a:lvl4pPr>
            <a:lvl5pPr>
              <a:spcBef>
                <a:spcPts val="18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DF72-5F73-4715-940E-684B16ADFBF6}" type="datetime1">
              <a:rPr lang="en-US" smtClean="0"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502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Dark Ai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5">
            <a:extLst>
              <a:ext uri="{FF2B5EF4-FFF2-40B4-BE49-F238E27FC236}">
                <a16:creationId xmlns:a16="http://schemas.microsoft.com/office/drawing/2014/main" id="{6C1404A5-D751-44E8-A1EF-86A7487035A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2C2C2C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dirty="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E36082-D3B5-402C-ABA5-5DEE95E7A59D}"/>
              </a:ext>
            </a:extLst>
          </p:cNvPr>
          <p:cNvSpPr/>
          <p:nvPr userDrawn="1"/>
        </p:nvSpPr>
        <p:spPr>
          <a:xfrm>
            <a:off x="0" y="6446520"/>
            <a:ext cx="12195176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E00DCC-89B9-4A09-ADE9-3A28FF8E4E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2020" y="6578696"/>
            <a:ext cx="566226" cy="14713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88392BB-501D-4401-A873-9E3019BEC865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45720" tIns="45720" rIns="45720" bIns="45720"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831" y="1435608"/>
            <a:ext cx="11588466" cy="4590288"/>
          </a:xfrm>
        </p:spPr>
        <p:txBody>
          <a:bodyPr/>
          <a:lstStyle>
            <a:lvl1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spcBef>
                <a:spcPts val="1800"/>
              </a:spcBef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F49F-18F2-425B-A794-BCBCCEE089DC}" type="datetime1">
              <a:rPr lang="en-US" smtClean="0"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61193" y="6565991"/>
            <a:ext cx="4325207" cy="18118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5329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0"/>
            <a:ext cx="12192000" cy="6858000"/>
          </a:xfrm>
          <a:prstGeom prst="rect">
            <a:avLst/>
          </a:prstGeom>
          <a:solidFill>
            <a:srgbClr val="FA0F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825500"/>
            <a:endParaRPr lang="en-US" sz="3600" dirty="0">
              <a:solidFill>
                <a:srgbClr val="FFFFFF"/>
              </a:solidFill>
              <a:latin typeface="+mj-lt"/>
              <a:ea typeface="+mj-ea"/>
              <a:cs typeface="+mj-cs"/>
              <a:sym typeface="Helvetica Light"/>
            </a:endParaRPr>
          </a:p>
        </p:txBody>
      </p:sp>
      <p:pic>
        <p:nvPicPr>
          <p:cNvPr id="4" name="Picture 3" descr="Adobe">
            <a:extLst>
              <a:ext uri="{FF2B5EF4-FFF2-40B4-BE49-F238E27FC236}">
                <a16:creationId xmlns:a16="http://schemas.microsoft.com/office/drawing/2014/main" id="{B2F3ECA4-F153-4AF8-AB4D-C18D0FC52C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7293" y="2759988"/>
            <a:ext cx="980590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552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bo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399"/>
            </a:lvl1pPr>
            <a:lvl2pPr>
              <a:defRPr sz="1799"/>
            </a:lvl2pPr>
            <a:lvl3pPr>
              <a:defRPr sz="1799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DF9A19-D9D6-4D01-A7DD-385290C87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647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E27646D1-060C-4CE4-8098-174714DE5AF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Footer Goes Here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E3EEDB11-6489-4BDB-B545-5B0EBEF2DF8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99E5B6-3CEB-4F7F-80C7-E0E5AC0DC623}" type="slidenum">
              <a:rPr/>
              <a:t>‹#›</a:t>
            </a:fld>
            <a:endParaRPr lang="en-US" dirty="0"/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1B4F46FF-6A52-437A-9C61-C6B8753AF8E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291062" y="1394085"/>
            <a:ext cx="11521440" cy="4636008"/>
          </a:xfrm>
        </p:spPr>
        <p:txBody>
          <a:bodyPr/>
          <a:lstStyle>
            <a:lvl1pPr marL="233294" indent="-233294">
              <a:defRPr/>
            </a:lvl1pPr>
            <a:lvl2pPr marL="690357" indent="-233294">
              <a:defRPr/>
            </a:lvl2pPr>
            <a:lvl3pPr marL="1147420" indent="-233294">
              <a:defRPr/>
            </a:lvl3pPr>
            <a:lvl4pPr marL="1604483" indent="-233294">
              <a:defRPr/>
            </a:lvl4pPr>
            <a:lvl5pPr marL="2061545" indent="-23329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04986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Divider [EC]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F2D2E2-FFFC-482D-93BB-3F5E14DBCC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185176" y="2866397"/>
            <a:ext cx="8857198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 dirty="0"/>
              <a:t>Click to edit section divider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725D1-C29F-49B5-BD56-434229004C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6535" y="2825114"/>
            <a:ext cx="616079" cy="55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42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 dirty="0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115175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 dirty="0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738575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 dirty="0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072835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 dirty="0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4555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74F6B8-8762-4B0A-80DC-F125FFBF48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 dirty="0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98417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8/10/22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402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7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8/10/22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6E6E6E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106304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57" r:id="rId12"/>
    <p:sldLayoutId id="2147483758" r:id="rId13"/>
    <p:sldLayoutId id="2147483759" r:id="rId14"/>
    <p:sldLayoutId id="2147483760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99744" y="6528876"/>
            <a:ext cx="187457" cy="25805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77473" y="6987750"/>
            <a:ext cx="1016000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ctr">
              <a:defRPr sz="800">
                <a:solidFill>
                  <a:srgbClr val="808080"/>
                </a:solidFill>
              </a:defRPr>
            </a:lvl1pPr>
          </a:lstStyle>
          <a:p>
            <a:fld id="{70026CF1-039D-4C89-8793-A573FE205DEC}" type="datetime1">
              <a:rPr lang="en-US" smtClean="0"/>
              <a:t>8/10/22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61193" y="6565991"/>
            <a:ext cx="4325207" cy="181185"/>
          </a:xfrm>
          <a:prstGeom prst="rect">
            <a:avLst/>
          </a:prstGeom>
        </p:spPr>
        <p:txBody>
          <a:bodyPr vert="horz" lIns="0" tIns="54414" rIns="108829" bIns="54414" rtlCol="0" anchor="ctr"/>
          <a:lstStyle>
            <a:lvl1pPr algn="l">
              <a:defRPr sz="800">
                <a:solidFill>
                  <a:srgbClr val="80808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3393" y="6572445"/>
            <a:ext cx="565215" cy="168274"/>
          </a:xfrm>
          <a:prstGeom prst="rect">
            <a:avLst/>
          </a:prstGeom>
        </p:spPr>
        <p:txBody>
          <a:bodyPr vert="horz" lIns="108829" tIns="54414" rIns="108829" bIns="54414" rtlCol="0" anchor="ctr"/>
          <a:lstStyle>
            <a:lvl1pPr algn="r">
              <a:defRPr sz="800">
                <a:solidFill>
                  <a:srgbClr val="808080"/>
                </a:solidFill>
              </a:defRPr>
            </a:lvl1pPr>
          </a:lstStyle>
          <a:p>
            <a:pPr algn="ctr"/>
            <a:fld id="{90156F56-D5AE-4C6F-B826-C69D1BC521BB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1" y="287507"/>
            <a:ext cx="11582400" cy="674518"/>
          </a:xfrm>
          <a:prstGeom prst="rect">
            <a:avLst/>
          </a:prstGeom>
        </p:spPr>
        <p:txBody>
          <a:bodyPr vert="horz" lIns="45720" tIns="45720" rIns="4572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1" y="1192212"/>
            <a:ext cx="11582400" cy="502920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B6B79020-5584-4269-94C4-D19498B57D19}"/>
              </a:ext>
            </a:extLst>
          </p:cNvPr>
          <p:cNvSpPr txBox="1">
            <a:spLocks/>
          </p:cNvSpPr>
          <p:nvPr userDrawn="1"/>
        </p:nvSpPr>
        <p:spPr>
          <a:xfrm>
            <a:off x="9305271" y="6560363"/>
            <a:ext cx="2600282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 dirty="0">
                <a:solidFill>
                  <a:srgbClr val="808080"/>
                </a:solidFill>
                <a:latin typeface="Adobe Clean" panose="020B0503020404020204" pitchFamily="34" charset="0"/>
              </a:rPr>
              <a:t>©2021 Adobe. All Rights Reserved. Adobe Confidential.</a:t>
            </a:r>
          </a:p>
        </p:txBody>
      </p:sp>
      <p:pic>
        <p:nvPicPr>
          <p:cNvPr id="15" name="Picture 14" descr="Adobe">
            <a:extLst>
              <a:ext uri="{FF2B5EF4-FFF2-40B4-BE49-F238E27FC236}">
                <a16:creationId xmlns:a16="http://schemas.microsoft.com/office/drawing/2014/main" id="{808C8D85-B7FB-4502-93F8-C85049062F55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93314" y="6578696"/>
            <a:ext cx="566225" cy="147131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1A64515C-328B-4551-BE77-F064F3709106}"/>
              </a:ext>
            </a:extLst>
          </p:cNvPr>
          <p:cNvSpPr txBox="1"/>
          <p:nvPr userDrawn="1"/>
        </p:nvSpPr>
        <p:spPr>
          <a:xfrm>
            <a:off x="2958200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EF79B6FC-246B-452A-B1E0-51F12110C936}"/>
              </a:ext>
            </a:extLst>
          </p:cNvPr>
          <p:cNvSpPr txBox="1"/>
          <p:nvPr userDrawn="1"/>
        </p:nvSpPr>
        <p:spPr>
          <a:xfrm>
            <a:off x="6009137" y="-552841"/>
            <a:ext cx="18279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C3360E26-7522-4BFD-BC60-2D055A888CA5}"/>
              </a:ext>
            </a:extLst>
          </p:cNvPr>
          <p:cNvSpPr txBox="1"/>
          <p:nvPr userDrawn="1"/>
        </p:nvSpPr>
        <p:spPr>
          <a:xfrm>
            <a:off x="9047639" y="-552841"/>
            <a:ext cx="18439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B2B674F-BED9-47C2-A3B4-2B770DCABFF2}"/>
              </a:ext>
            </a:extLst>
          </p:cNvPr>
          <p:cNvSpPr txBox="1"/>
          <p:nvPr userDrawn="1"/>
        </p:nvSpPr>
        <p:spPr>
          <a:xfrm>
            <a:off x="-509556" y="3737819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1/2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EBAA9C1-8D93-4BFD-BAA1-A41029DEBD60}"/>
              </a:ext>
            </a:extLst>
          </p:cNvPr>
          <p:cNvCxnSpPr>
            <a:cxnSpLocks/>
          </p:cNvCxnSpPr>
          <p:nvPr userDrawn="1"/>
        </p:nvCxnSpPr>
        <p:spPr>
          <a:xfrm>
            <a:off x="8128001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0184435-8E60-45C1-AE29-17BBEFEA5932}"/>
              </a:ext>
            </a:extLst>
          </p:cNvPr>
          <p:cNvCxnSpPr>
            <a:cxnSpLocks/>
          </p:cNvCxnSpPr>
          <p:nvPr userDrawn="1"/>
        </p:nvCxnSpPr>
        <p:spPr>
          <a:xfrm>
            <a:off x="4067338" y="-336411"/>
            <a:ext cx="0" cy="236135"/>
          </a:xfrm>
          <a:prstGeom prst="line">
            <a:avLst/>
          </a:prstGeom>
          <a:ln w="12700">
            <a:solidFill>
              <a:srgbClr val="C8C1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14B0A09D-3CAA-4F1B-82CE-AF3F795BA52C}"/>
              </a:ext>
            </a:extLst>
          </p:cNvPr>
          <p:cNvSpPr txBox="1"/>
          <p:nvPr userDrawn="1"/>
        </p:nvSpPr>
        <p:spPr>
          <a:xfrm>
            <a:off x="8039352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rgbClr val="A185B6"/>
                </a:solidFill>
                <a:latin typeface="+mj-lt"/>
              </a:rPr>
              <a:t>2/3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71B097D-1675-4E32-8EFB-5A531BBB9EDC}"/>
              </a:ext>
            </a:extLst>
          </p:cNvPr>
          <p:cNvSpPr txBox="1"/>
          <p:nvPr userDrawn="1"/>
        </p:nvSpPr>
        <p:spPr>
          <a:xfrm>
            <a:off x="3984947" y="-552841"/>
            <a:ext cx="1811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000" dirty="0">
                <a:solidFill>
                  <a:srgbClr val="A185B6"/>
                </a:solidFill>
                <a:latin typeface="+mj-lt"/>
              </a:rPr>
              <a:t>1/3</a:t>
            </a:r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AE27F856-DAE5-494B-98BB-220F649A3807}"/>
              </a:ext>
            </a:extLst>
          </p:cNvPr>
          <p:cNvCxnSpPr>
            <a:cxnSpLocks/>
          </p:cNvCxnSpPr>
          <p:nvPr userDrawn="1"/>
        </p:nvCxnSpPr>
        <p:spPr>
          <a:xfrm>
            <a:off x="3048000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5F5478E3-B63F-47B4-AF8A-14C4CACBCD3F}"/>
              </a:ext>
            </a:extLst>
          </p:cNvPr>
          <p:cNvCxnSpPr>
            <a:cxnSpLocks/>
          </p:cNvCxnSpPr>
          <p:nvPr userDrawn="1"/>
        </p:nvCxnSpPr>
        <p:spPr>
          <a:xfrm>
            <a:off x="6095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1A175582-2488-4D5A-8D03-8CD73C93E6D1}"/>
              </a:ext>
            </a:extLst>
          </p:cNvPr>
          <p:cNvCxnSpPr>
            <a:cxnSpLocks/>
          </p:cNvCxnSpPr>
          <p:nvPr userDrawn="1"/>
        </p:nvCxnSpPr>
        <p:spPr>
          <a:xfrm>
            <a:off x="9143999" y="-336411"/>
            <a:ext cx="0" cy="236135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21188983-BAB0-4F17-96EA-41E6B55B3D1E}"/>
              </a:ext>
            </a:extLst>
          </p:cNvPr>
          <p:cNvCxnSpPr>
            <a:cxnSpLocks/>
          </p:cNvCxnSpPr>
          <p:nvPr userDrawn="1"/>
        </p:nvCxnSpPr>
        <p:spPr>
          <a:xfrm>
            <a:off x="-316810" y="3814763"/>
            <a:ext cx="229447" cy="0"/>
          </a:xfrm>
          <a:prstGeom prst="line">
            <a:avLst/>
          </a:prstGeom>
          <a:ln w="12700">
            <a:solidFill>
              <a:srgbClr val="C1D4E8"/>
            </a:solidFill>
            <a:headEnd type="none" w="med" len="med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ABAE5D75-3212-432F-AAC6-B51030C68AFD}"/>
              </a:ext>
            </a:extLst>
          </p:cNvPr>
          <p:cNvSpPr txBox="1"/>
          <p:nvPr userDrawn="1"/>
        </p:nvSpPr>
        <p:spPr>
          <a:xfrm>
            <a:off x="135925" y="-549443"/>
            <a:ext cx="2321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Turn on Guides to see the custom grid.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+mj-lt"/>
              </a:rPr>
            </a:b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Mac: Control-option-command-G</a:t>
            </a:r>
            <a:br>
              <a:rPr lang="en-US" sz="800" dirty="0">
                <a:solidFill>
                  <a:schemeClr val="bg1">
                    <a:lumMod val="65000"/>
                  </a:schemeClr>
                </a:solidFill>
                <a:latin typeface="+mn-lt"/>
              </a:rPr>
            </a:b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Win: Alt-F9 (or Alt-Fn-F9 on some laptops)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50C956DE-1845-43C5-9CFF-1FA78D6952A7}"/>
              </a:ext>
            </a:extLst>
          </p:cNvPr>
          <p:cNvSpPr/>
          <p:nvPr userDrawn="1"/>
        </p:nvSpPr>
        <p:spPr>
          <a:xfrm>
            <a:off x="12338675" y="1589"/>
            <a:ext cx="68559" cy="11922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DDBF8FF7-0774-4571-8763-A0D624934807}"/>
              </a:ext>
            </a:extLst>
          </p:cNvPr>
          <p:cNvSpPr/>
          <p:nvPr userDrawn="1"/>
        </p:nvSpPr>
        <p:spPr>
          <a:xfrm>
            <a:off x="12338675" y="6440488"/>
            <a:ext cx="68559" cy="417512"/>
          </a:xfrm>
          <a:prstGeom prst="rect">
            <a:avLst/>
          </a:prstGeom>
          <a:solidFill>
            <a:srgbClr val="E0E0E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EE9D02B-518C-42CD-956B-2AEF6B675D51}"/>
              </a:ext>
            </a:extLst>
          </p:cNvPr>
          <p:cNvSpPr/>
          <p:nvPr userDrawn="1"/>
        </p:nvSpPr>
        <p:spPr>
          <a:xfrm>
            <a:off x="12338675" y="1193800"/>
            <a:ext cx="68559" cy="524827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l">
              <a:spcBef>
                <a:spcPts val="1200"/>
              </a:spcBef>
            </a:pPr>
            <a:endParaRPr lang="en-US" sz="1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839C14C-9C01-41FD-BDDF-AF38E4DC7A10}"/>
              </a:ext>
            </a:extLst>
          </p:cNvPr>
          <p:cNvSpPr txBox="1"/>
          <p:nvPr userDrawn="1"/>
        </p:nvSpPr>
        <p:spPr>
          <a:xfrm>
            <a:off x="12492605" y="443808"/>
            <a:ext cx="2308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Title</a:t>
            </a:r>
            <a:b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CED726A-1B6E-44CD-BC0B-C4CA9B7A05E6}"/>
              </a:ext>
            </a:extLst>
          </p:cNvPr>
          <p:cNvSpPr txBox="1"/>
          <p:nvPr userDrawn="1"/>
        </p:nvSpPr>
        <p:spPr>
          <a:xfrm>
            <a:off x="12492606" y="6495357"/>
            <a:ext cx="3463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Footer</a:t>
            </a:r>
            <a:b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CB4FB7FD-CED9-4283-BE20-5FFDBC6FB769}"/>
              </a:ext>
            </a:extLst>
          </p:cNvPr>
          <p:cNvSpPr txBox="1"/>
          <p:nvPr userDrawn="1"/>
        </p:nvSpPr>
        <p:spPr>
          <a:xfrm>
            <a:off x="12492606" y="3629868"/>
            <a:ext cx="4361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400" rtl="0" eaLnBrk="1" latinLnBrk="0" hangingPunct="1"/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Content</a:t>
            </a:r>
            <a:b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</a:br>
            <a:r>
              <a:rPr lang="en-US" sz="1000" kern="1200" dirty="0">
                <a:solidFill>
                  <a:schemeClr val="bg1">
                    <a:lumMod val="65000"/>
                  </a:schemeClr>
                </a:solidFill>
                <a:latin typeface="+mj-lt"/>
                <a:ea typeface="+mn-ea"/>
                <a:cs typeface="+mn-cs"/>
              </a:rPr>
              <a:t>area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B1C10B-69AA-477E-94FC-A37243E08CFD}"/>
              </a:ext>
            </a:extLst>
          </p:cNvPr>
          <p:cNvCxnSpPr>
            <a:cxnSpLocks/>
          </p:cNvCxnSpPr>
          <p:nvPr userDrawn="1"/>
        </p:nvCxnSpPr>
        <p:spPr>
          <a:xfrm>
            <a:off x="12338675" y="6440488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DE5B1274-C41D-4AF0-9BA6-C18714F9F8B1}"/>
              </a:ext>
            </a:extLst>
          </p:cNvPr>
          <p:cNvCxnSpPr>
            <a:cxnSpLocks/>
          </p:cNvCxnSpPr>
          <p:nvPr userDrawn="1"/>
        </p:nvCxnSpPr>
        <p:spPr>
          <a:xfrm>
            <a:off x="12338675" y="1193799"/>
            <a:ext cx="685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31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4" r:id="rId14"/>
  </p:sldLayoutIdLst>
  <p:hf sldNum="0" hdr="0" ftr="0" dt="0"/>
  <p:txStyles>
    <p:titleStyle>
      <a:lvl1pPr algn="l" defTabSz="1088291" rtl="0" eaLnBrk="1" latinLnBrk="0" hangingPunct="1">
        <a:spcBef>
          <a:spcPct val="0"/>
        </a:spcBef>
        <a:buNone/>
        <a:defRPr sz="2800" b="0" i="0" u="none" kern="1200">
          <a:solidFill>
            <a:srgbClr val="FA0F00"/>
          </a:solidFill>
          <a:latin typeface="+mj-lt"/>
          <a:ea typeface="+mj-ea"/>
          <a:cs typeface="+mj-cs"/>
        </a:defRPr>
      </a:lvl1pPr>
    </p:titleStyle>
    <p:bodyStyle>
      <a:lvl1pPr marL="274638" indent="-265113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1703" indent="-275852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51979" indent="-20027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50366" indent="-198387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8291" indent="-137926" algn="l" defTabSz="1088291" rtl="0" eaLnBrk="1" latinLnBrk="0" hangingPunct="1">
        <a:spcBef>
          <a:spcPts val="714"/>
        </a:spcBef>
        <a:buClr>
          <a:schemeClr val="tx1"/>
        </a:buClr>
        <a:buSzPct val="70000"/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279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944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089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235" indent="-272073" algn="l" defTabSz="1088291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45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29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43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581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726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87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017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3162" algn="l" defTabSz="1088291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5ACBF0"/>
          </p15:clr>
        </p15:guide>
        <p15:guide id="2" pos="4032">
          <p15:clr>
            <a:srgbClr val="FDE53C"/>
          </p15:clr>
        </p15:guide>
        <p15:guide id="3" pos="3651">
          <p15:clr>
            <a:srgbClr val="FDE53C"/>
          </p15:clr>
        </p15:guide>
        <p15:guide id="4" pos="5758">
          <p15:clr>
            <a:srgbClr val="5ACBF0"/>
          </p15:clr>
        </p15:guide>
        <p15:guide id="5" pos="7488">
          <p15:clr>
            <a:srgbClr val="A4A3A4"/>
          </p15:clr>
        </p15:guide>
        <p15:guide id="6" pos="1919">
          <p15:clr>
            <a:srgbClr val="5ACBF0"/>
          </p15:clr>
        </p15:guide>
        <p15:guide id="7" pos="191">
          <p15:clr>
            <a:srgbClr val="A4A3A4"/>
          </p15:clr>
        </p15:guide>
        <p15:guide id="8" orient="horz" pos="2405">
          <p15:clr>
            <a:srgbClr val="5ACBF0"/>
          </p15:clr>
        </p15:guide>
        <p15:guide id="11" orient="horz" pos="751">
          <p15:clr>
            <a:srgbClr val="F26B43"/>
          </p15:clr>
        </p15:guide>
        <p15:guide id="14" orient="horz" pos="4057">
          <p15:clr>
            <a:srgbClr val="F26B43"/>
          </p15:clr>
        </p15:guide>
        <p15:guide id="15" orient="horz" pos="3924">
          <p15:clr>
            <a:srgbClr val="A4A3A4"/>
          </p15:clr>
        </p15:guide>
        <p15:guide id="17" pos="2560">
          <p15:clr>
            <a:srgbClr val="C35EA4"/>
          </p15:clr>
        </p15:guide>
        <p15:guide id="18" pos="5120">
          <p15:clr>
            <a:srgbClr val="C35EA4"/>
          </p15:clr>
        </p15:guide>
        <p15:guide id="19" pos="1728">
          <p15:clr>
            <a:srgbClr val="FDE53C"/>
          </p15:clr>
        </p15:guide>
        <p15:guide id="20" pos="2106">
          <p15:clr>
            <a:srgbClr val="FDE53C"/>
          </p15:clr>
        </p15:guide>
        <p15:guide id="21" pos="2369">
          <p15:clr>
            <a:srgbClr val="9FCC3B"/>
          </p15:clr>
        </p15:guide>
        <p15:guide id="22" pos="2749">
          <p15:clr>
            <a:srgbClr val="9FCC3B"/>
          </p15:clr>
        </p15:guide>
        <p15:guide id="23" pos="4925">
          <p15:clr>
            <a:srgbClr val="9FCC3B"/>
          </p15:clr>
        </p15:guide>
        <p15:guide id="24" pos="5309">
          <p15:clr>
            <a:srgbClr val="9FCC3B"/>
          </p15:clr>
        </p15:guide>
        <p15:guide id="25" pos="5565">
          <p15:clr>
            <a:srgbClr val="FDE53C"/>
          </p15:clr>
        </p15:guide>
        <p15:guide id="26" pos="5947">
          <p15:clr>
            <a:srgbClr val="FDE53C"/>
          </p15:clr>
        </p15:guide>
        <p15:guide id="27" orient="horz" pos="2594">
          <p15:clr>
            <a:srgbClr val="FDE53C"/>
          </p15:clr>
        </p15:guide>
        <p15:guide id="28" orient="horz" pos="2208">
          <p15:clr>
            <a:srgbClr val="FDE53C"/>
          </p15:clr>
        </p15:guide>
        <p15:guide id="35" orient="horz" pos="1053">
          <p15:clr>
            <a:srgbClr val="FDE53C"/>
          </p15:clr>
        </p15:guide>
        <p15:guide id="36" orient="horz" pos="894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92318-120B-4719-B1FD-B272044E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Destinations Deep Dive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62616E-83F6-488D-86A2-7122304138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Presented by Danny Miller – Principal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103344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52106-09B4-964C-82D9-C2434BF440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415073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03A-D4A6-5B42-AEE7-F65FE2764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DCDEE-CA30-F04C-9285-9357098E311F}"/>
              </a:ext>
            </a:extLst>
          </p:cNvPr>
          <p:cNvSpPr txBox="1"/>
          <p:nvPr/>
        </p:nvSpPr>
        <p:spPr>
          <a:xfrm>
            <a:off x="6433259" y="4969936"/>
            <a:ext cx="1361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All segments regardless of evaluation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77A94-2C51-2645-83D9-A3A7939EBAC5}"/>
              </a:ext>
            </a:extLst>
          </p:cNvPr>
          <p:cNvSpPr txBox="1"/>
          <p:nvPr/>
        </p:nvSpPr>
        <p:spPr>
          <a:xfrm>
            <a:off x="10506347" y="377904"/>
            <a:ext cx="14975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Schedule applies </a:t>
            </a:r>
          </a:p>
          <a:p>
            <a:pPr algn="ctr"/>
            <a:r>
              <a:rPr lang="en-US" sz="1400" b="1" dirty="0"/>
              <a:t>to Batch </a:t>
            </a:r>
          </a:p>
          <a:p>
            <a:pPr algn="ctr"/>
            <a:r>
              <a:rPr lang="en-US" sz="1400" b="1" dirty="0"/>
              <a:t>Destinations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0AFA0-1AF4-514D-BE7D-CF37F1D0A2FA}"/>
              </a:ext>
            </a:extLst>
          </p:cNvPr>
          <p:cNvSpPr txBox="1"/>
          <p:nvPr/>
        </p:nvSpPr>
        <p:spPr>
          <a:xfrm>
            <a:off x="4378317" y="5004180"/>
            <a:ext cx="1640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Name, Description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148A70-264D-D24E-977D-A5CE5CBF51B1}"/>
              </a:ext>
            </a:extLst>
          </p:cNvPr>
          <p:cNvCxnSpPr>
            <a:cxnSpLocks/>
          </p:cNvCxnSpPr>
          <p:nvPr/>
        </p:nvCxnSpPr>
        <p:spPr>
          <a:xfrm flipV="1">
            <a:off x="3753148" y="4168833"/>
            <a:ext cx="531646" cy="9549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129665-E0FC-714C-9B70-9CB8C3EB15A2}"/>
              </a:ext>
            </a:extLst>
          </p:cNvPr>
          <p:cNvSpPr/>
          <p:nvPr/>
        </p:nvSpPr>
        <p:spPr>
          <a:xfrm>
            <a:off x="4229096" y="3326235"/>
            <a:ext cx="1776000" cy="164370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Connection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BBEB52DF-8054-0F49-8819-6A8D920F6682}"/>
              </a:ext>
            </a:extLst>
          </p:cNvPr>
          <p:cNvSpPr/>
          <p:nvPr/>
        </p:nvSpPr>
        <p:spPr>
          <a:xfrm>
            <a:off x="2201005" y="3351756"/>
            <a:ext cx="1776000" cy="164370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Setup Account for a Destination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490EBD-0B22-1D4D-851C-5DD1154BD613}"/>
              </a:ext>
            </a:extLst>
          </p:cNvPr>
          <p:cNvSpPr txBox="1"/>
          <p:nvPr/>
        </p:nvSpPr>
        <p:spPr>
          <a:xfrm>
            <a:off x="2193921" y="4996771"/>
            <a:ext cx="2003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Credentials &amp; Configuration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3994A32-F236-8E47-8292-3849A205804F}"/>
              </a:ext>
            </a:extLst>
          </p:cNvPr>
          <p:cNvCxnSpPr>
            <a:cxnSpLocks/>
          </p:cNvCxnSpPr>
          <p:nvPr/>
        </p:nvCxnSpPr>
        <p:spPr>
          <a:xfrm flipV="1">
            <a:off x="1905009" y="4164058"/>
            <a:ext cx="286161" cy="1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EF8E7BD7-A029-3C48-A2DC-D6C38BF68D3E}"/>
              </a:ext>
            </a:extLst>
          </p:cNvPr>
          <p:cNvSpPr/>
          <p:nvPr/>
        </p:nvSpPr>
        <p:spPr>
          <a:xfrm>
            <a:off x="6253923" y="3342208"/>
            <a:ext cx="1776000" cy="164370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Segments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F67B61-0F7A-934D-9451-F9C9909209D2}"/>
              </a:ext>
            </a:extLst>
          </p:cNvPr>
          <p:cNvCxnSpPr>
            <a:cxnSpLocks/>
          </p:cNvCxnSpPr>
          <p:nvPr/>
        </p:nvCxnSpPr>
        <p:spPr>
          <a:xfrm flipV="1">
            <a:off x="5758624" y="4168834"/>
            <a:ext cx="531646" cy="9549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0763E1A-CE96-FA4B-B5E4-4F06A31DB95A}"/>
              </a:ext>
            </a:extLst>
          </p:cNvPr>
          <p:cNvSpPr/>
          <p:nvPr/>
        </p:nvSpPr>
        <p:spPr>
          <a:xfrm>
            <a:off x="8334085" y="3326235"/>
            <a:ext cx="1776000" cy="164370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Governance Policy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318C08B-FBA1-7B4A-B269-5B6AEC7F4210}"/>
              </a:ext>
            </a:extLst>
          </p:cNvPr>
          <p:cNvSpPr txBox="1"/>
          <p:nvPr/>
        </p:nvSpPr>
        <p:spPr>
          <a:xfrm>
            <a:off x="8234884" y="4969959"/>
            <a:ext cx="1977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Block Segments where attributes do not meet governance policy criteria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BCA2EA3-963B-CF44-9F89-29F242833BC1}"/>
              </a:ext>
            </a:extLst>
          </p:cNvPr>
          <p:cNvCxnSpPr>
            <a:cxnSpLocks/>
          </p:cNvCxnSpPr>
          <p:nvPr/>
        </p:nvCxnSpPr>
        <p:spPr>
          <a:xfrm flipV="1">
            <a:off x="7821780" y="4164060"/>
            <a:ext cx="531646" cy="9549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3F832BB-73F0-9F4D-9107-875A8492517B}"/>
              </a:ext>
            </a:extLst>
          </p:cNvPr>
          <p:cNvSpPr txBox="1"/>
          <p:nvPr/>
        </p:nvSpPr>
        <p:spPr>
          <a:xfrm>
            <a:off x="10574146" y="5004180"/>
            <a:ext cx="1361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Common to all segments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1912AF-725A-4742-92E4-0334FB1B15A7}"/>
              </a:ext>
            </a:extLst>
          </p:cNvPr>
          <p:cNvCxnSpPr>
            <a:cxnSpLocks/>
          </p:cNvCxnSpPr>
          <p:nvPr/>
        </p:nvCxnSpPr>
        <p:spPr>
          <a:xfrm flipV="1">
            <a:off x="9835464" y="4146861"/>
            <a:ext cx="531646" cy="9549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529F934-3361-BE41-8E5A-97E1248F7038}"/>
              </a:ext>
            </a:extLst>
          </p:cNvPr>
          <p:cNvSpPr/>
          <p:nvPr/>
        </p:nvSpPr>
        <p:spPr>
          <a:xfrm>
            <a:off x="10367110" y="3307583"/>
            <a:ext cx="1776000" cy="164370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Attributes &amp; Identities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0A1EA56-907D-7F41-8FC1-17B084227B69}"/>
              </a:ext>
            </a:extLst>
          </p:cNvPr>
          <p:cNvSpPr/>
          <p:nvPr/>
        </p:nvSpPr>
        <p:spPr>
          <a:xfrm>
            <a:off x="10367110" y="1150106"/>
            <a:ext cx="1776000" cy="164370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Schedule &amp; Activate 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854B884-E325-134C-99B2-3B475C2DF533}"/>
              </a:ext>
            </a:extLst>
          </p:cNvPr>
          <p:cNvSpPr/>
          <p:nvPr/>
        </p:nvSpPr>
        <p:spPr>
          <a:xfrm>
            <a:off x="8239850" y="1155786"/>
            <a:ext cx="1776000" cy="164370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Management &amp; Analysis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7D8273-0E15-6840-8A1F-7846259D1306}"/>
              </a:ext>
            </a:extLst>
          </p:cNvPr>
          <p:cNvCxnSpPr>
            <a:cxnSpLocks/>
          </p:cNvCxnSpPr>
          <p:nvPr/>
        </p:nvCxnSpPr>
        <p:spPr>
          <a:xfrm flipV="1">
            <a:off x="11255110" y="2827345"/>
            <a:ext cx="0" cy="485814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75BD8D-395D-DD0B-B263-0F2231475125}"/>
              </a:ext>
            </a:extLst>
          </p:cNvPr>
          <p:cNvCxnSpPr>
            <a:cxnSpLocks/>
          </p:cNvCxnSpPr>
          <p:nvPr/>
        </p:nvCxnSpPr>
        <p:spPr>
          <a:xfrm flipH="1">
            <a:off x="9988217" y="1981297"/>
            <a:ext cx="635371" cy="0"/>
          </a:xfrm>
          <a:prstGeom prst="straightConnector1">
            <a:avLst/>
          </a:prstGeom>
          <a:ln w="349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A734C54-BE96-C59A-DEF7-95DC0EAF6394}"/>
              </a:ext>
            </a:extLst>
          </p:cNvPr>
          <p:cNvSpPr/>
          <p:nvPr/>
        </p:nvSpPr>
        <p:spPr>
          <a:xfrm>
            <a:off x="113759" y="3360479"/>
            <a:ext cx="1776000" cy="164370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Choose a Destination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2BF0A-61CB-5B8F-5E7D-6CCDB02CBE62}"/>
              </a:ext>
            </a:extLst>
          </p:cNvPr>
          <p:cNvSpPr txBox="1"/>
          <p:nvPr/>
        </p:nvSpPr>
        <p:spPr>
          <a:xfrm>
            <a:off x="138256" y="5004180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Browse the Catalog</a:t>
            </a:r>
          </a:p>
        </p:txBody>
      </p:sp>
    </p:spTree>
    <p:extLst>
      <p:ext uri="{BB962C8B-B14F-4D97-AF65-F5344CB8AC3E}">
        <p14:creationId xmlns:p14="http://schemas.microsoft.com/office/powerpoint/2010/main" val="165941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52106-09B4-964C-82D9-C2434BF440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Management &amp; Analysis</a:t>
            </a:r>
          </a:p>
        </p:txBody>
      </p:sp>
    </p:spTree>
    <p:extLst>
      <p:ext uri="{BB962C8B-B14F-4D97-AF65-F5344CB8AC3E}">
        <p14:creationId xmlns:p14="http://schemas.microsoft.com/office/powerpoint/2010/main" val="3075060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9044B-7E02-6048-9205-43A18401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 Browse &amp; Accounts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D591A58-88D8-CF00-B7D4-3F34CA45F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5"/>
          <a:stretch/>
        </p:blipFill>
        <p:spPr>
          <a:xfrm>
            <a:off x="0" y="958850"/>
            <a:ext cx="8062332" cy="3298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AECF9E-A16C-23AA-DAD0-77505BF1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829" y="4530667"/>
            <a:ext cx="6627541" cy="169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5DB67-292C-AE03-5A76-0C08C06D5CCB}"/>
              </a:ext>
            </a:extLst>
          </p:cNvPr>
          <p:cNvSpPr txBox="1"/>
          <p:nvPr/>
        </p:nvSpPr>
        <p:spPr>
          <a:xfrm>
            <a:off x="10917363" y="416133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CFCEA-234D-2567-41B1-890D45A36199}"/>
              </a:ext>
            </a:extLst>
          </p:cNvPr>
          <p:cNvSpPr txBox="1"/>
          <p:nvPr/>
        </p:nvSpPr>
        <p:spPr>
          <a:xfrm>
            <a:off x="7220435" y="54159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Browse</a:t>
            </a:r>
          </a:p>
        </p:txBody>
      </p:sp>
    </p:spTree>
    <p:extLst>
      <p:ext uri="{BB962C8B-B14F-4D97-AF65-F5344CB8AC3E}">
        <p14:creationId xmlns:p14="http://schemas.microsoft.com/office/powerpoint/2010/main" val="1317559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3D3C5-0792-4E41-A0CC-CED97A5A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 Detail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F097CE-F866-6984-1E2E-ACCA6454E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015" y="958850"/>
            <a:ext cx="8959107" cy="5437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415EB-C620-C294-C398-29CB747FC6E1}"/>
              </a:ext>
            </a:extLst>
          </p:cNvPr>
          <p:cNvSpPr txBox="1"/>
          <p:nvPr/>
        </p:nvSpPr>
        <p:spPr>
          <a:xfrm>
            <a:off x="3891281" y="461992"/>
            <a:ext cx="463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Similar to what you see in Source Connections</a:t>
            </a:r>
          </a:p>
        </p:txBody>
      </p:sp>
    </p:spTree>
    <p:extLst>
      <p:ext uri="{BB962C8B-B14F-4D97-AF65-F5344CB8AC3E}">
        <p14:creationId xmlns:p14="http://schemas.microsoft.com/office/powerpoint/2010/main" val="151969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307D-5A31-4837-DC39-562CFBE6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Destination Monitoring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FEDF3F8-4E78-D54E-724B-DB3762264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969" y="794973"/>
            <a:ext cx="8937999" cy="5505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236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1132-49B4-6A4E-8CFB-E08ACE31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32" y="309438"/>
            <a:ext cx="11494008" cy="646189"/>
          </a:xfrm>
        </p:spPr>
        <p:txBody>
          <a:bodyPr/>
          <a:lstStyle/>
          <a:p>
            <a:r>
              <a:rPr lang="en-US" dirty="0"/>
              <a:t>Destination Overview: Daily Report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E3CEC5-D3B7-F9C3-7195-CC454649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39" y="928347"/>
            <a:ext cx="9110993" cy="5620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75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39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6AE1C-601B-03FF-D0B9-B89071C9F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</a:t>
            </a:r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D94EABCE-2D51-85DB-7D98-4BF2AC422F1D}"/>
              </a:ext>
            </a:extLst>
          </p:cNvPr>
          <p:cNvGraphicFramePr>
            <a:graphicFrameLocks noGrp="1"/>
          </p:cNvGraphicFramePr>
          <p:nvPr/>
        </p:nvGraphicFramePr>
        <p:xfrm>
          <a:off x="756316" y="958849"/>
          <a:ext cx="10853091" cy="515258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617697">
                  <a:extLst>
                    <a:ext uri="{9D8B030D-6E8A-4147-A177-3AD203B41FA5}">
                      <a16:colId xmlns:a16="http://schemas.microsoft.com/office/drawing/2014/main" val="365261557"/>
                    </a:ext>
                  </a:extLst>
                </a:gridCol>
                <a:gridCol w="3617697">
                  <a:extLst>
                    <a:ext uri="{9D8B030D-6E8A-4147-A177-3AD203B41FA5}">
                      <a16:colId xmlns:a16="http://schemas.microsoft.com/office/drawing/2014/main" val="2087537206"/>
                    </a:ext>
                  </a:extLst>
                </a:gridCol>
                <a:gridCol w="3617697">
                  <a:extLst>
                    <a:ext uri="{9D8B030D-6E8A-4147-A177-3AD203B41FA5}">
                      <a16:colId xmlns:a16="http://schemas.microsoft.com/office/drawing/2014/main" val="1518274751"/>
                    </a:ext>
                  </a:extLst>
                </a:gridCol>
              </a:tblGrid>
              <a:tr h="563926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latin typeface="Adobe Clean" panose="020B0503020404020204" pitchFamily="34" charset="0"/>
                        </a:rPr>
                        <a:t>Edge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Streaming</a:t>
                      </a:r>
                      <a:endParaRPr lang="en-US" sz="1800" dirty="0">
                        <a:latin typeface="Adobe Clean" panose="020B05030204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Batch</a:t>
                      </a:r>
                      <a:endParaRPr lang="en-US" sz="1800" dirty="0">
                        <a:latin typeface="Adobe Clean" panose="020B05030204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14494257"/>
                  </a:ext>
                </a:extLst>
              </a:tr>
              <a:tr h="45886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Personalization </a:t>
                      </a:r>
                      <a:r>
                        <a:rPr lang="en-US" sz="1600" dirty="0"/>
                        <a:t>(Adobe Target, Custom Personalization Destination)</a:t>
                      </a:r>
                    </a:p>
                    <a:p>
                      <a:endParaRPr lang="en-US" sz="1600" dirty="0">
                        <a:highlight>
                          <a:srgbClr val="FFFF00"/>
                        </a:highlight>
                        <a:latin typeface="Adobe Clean" panose="020B0503020404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Social Media </a:t>
                      </a:r>
                      <a:r>
                        <a:rPr lang="en-US" sz="1600" dirty="0"/>
                        <a:t>(FB, Twitter,, </a:t>
                      </a:r>
                      <a:r>
                        <a:rPr lang="en-US" sz="1600" dirty="0" err="1"/>
                        <a:t>Linkedin</a:t>
                      </a:r>
                      <a:r>
                        <a:rPr lang="en-US" sz="1600" dirty="0"/>
                        <a:t>, Snap, Pinterest),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Advertising </a:t>
                      </a:r>
                      <a:r>
                        <a:rPr lang="en-US" sz="1600" dirty="0"/>
                        <a:t>(Google Ads/Ad Manager/</a:t>
                      </a:r>
                      <a:r>
                        <a:rPr lang="en-US" sz="1600" dirty="0" err="1"/>
                        <a:t>Display+Video</a:t>
                      </a:r>
                      <a:r>
                        <a:rPr lang="en-US" sz="1600" dirty="0"/>
                        <a:t> 360, Bing, The Trade Desk)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Email Marketing </a:t>
                      </a:r>
                      <a:r>
                        <a:rPr lang="en-US" sz="1600" dirty="0"/>
                        <a:t>(Marketo Engage)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CRM</a:t>
                      </a:r>
                      <a:r>
                        <a:rPr lang="en-US" sz="1600" dirty="0"/>
                        <a:t> (Salesforce)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Mobile Engagement </a:t>
                      </a:r>
                      <a:r>
                        <a:rPr lang="en-US" sz="1600" dirty="0"/>
                        <a:t>(Airship Tags)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 err="1"/>
                        <a:t>VoC</a:t>
                      </a:r>
                      <a:r>
                        <a:rPr lang="en-US" sz="1600" b="1" dirty="0"/>
                        <a:t> </a:t>
                      </a:r>
                      <a:r>
                        <a:rPr lang="en-US" sz="1600" dirty="0"/>
                        <a:t>(Medallia)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Cloud Storage </a:t>
                      </a:r>
                      <a:r>
                        <a:rPr lang="en-US" sz="1600" dirty="0"/>
                        <a:t>(AWS Kinesis, Azure EventHub)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Mobile Engagement </a:t>
                      </a:r>
                      <a:r>
                        <a:rPr lang="en-US" sz="1600" dirty="0"/>
                        <a:t>(Braze, Airship Attributes)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Personalization</a:t>
                      </a:r>
                      <a:r>
                        <a:rPr lang="en-US" sz="1600" dirty="0"/>
                        <a:t> (</a:t>
                      </a:r>
                      <a:r>
                        <a:rPr lang="en-US" sz="1600" dirty="0" err="1"/>
                        <a:t>Pega</a:t>
                      </a:r>
                      <a:r>
                        <a:rPr lang="en-US" sz="1600" dirty="0"/>
                        <a:t> Decisioning Hub)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1" dirty="0"/>
                        <a:t>HTTP API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Email Marketing </a:t>
                      </a:r>
                      <a:r>
                        <a:rPr lang="en-US" sz="1600" dirty="0"/>
                        <a:t>(</a:t>
                      </a:r>
                      <a:r>
                        <a:rPr lang="en-US" sz="1600" dirty="0" err="1"/>
                        <a:t>Salsforce</a:t>
                      </a:r>
                      <a:r>
                        <a:rPr lang="en-US" sz="1600" dirty="0"/>
                        <a:t> Marketing Cloud, </a:t>
                      </a:r>
                      <a:r>
                        <a:rPr lang="en-US" sz="1600" dirty="0" err="1"/>
                        <a:t>Sendgrid</a:t>
                      </a:r>
                      <a:r>
                        <a:rPr lang="en-US" sz="1600" dirty="0"/>
                        <a:t>, Adobe Campaign, Oracle </a:t>
                      </a:r>
                      <a:r>
                        <a:rPr lang="en-US" sz="1600" dirty="0" err="1"/>
                        <a:t>Eloqua+Responsys</a:t>
                      </a:r>
                      <a:r>
                        <a:rPr lang="en-US" sz="1600" dirty="0"/>
                        <a:t>)                             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600" b="1" dirty="0"/>
                        <a:t>Cloud Storage </a:t>
                      </a:r>
                      <a:r>
                        <a:rPr lang="en-US" sz="1600" dirty="0"/>
                        <a:t>(S3, Azure Blob Storage)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12337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994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98D7-198A-94A1-86FB-4AF176DB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1F78499-69E1-DF32-67B6-2C5A59B54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07" y="1201585"/>
            <a:ext cx="9521785" cy="511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Graphical user interface, timeline&#10;&#10;Description automatically generated">
            <a:extLst>
              <a:ext uri="{FF2B5EF4-FFF2-40B4-BE49-F238E27FC236}">
                <a16:creationId xmlns:a16="http://schemas.microsoft.com/office/drawing/2014/main" id="{B220B5FE-4D81-2E49-3BD2-1428FEFFC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1652"/>
            <a:ext cx="12192000" cy="533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6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>
            <a:extLst>
              <a:ext uri="{FF2B5EF4-FFF2-40B4-BE49-F238E27FC236}">
                <a16:creationId xmlns:a16="http://schemas.microsoft.com/office/drawing/2014/main" id="{AD8B51B6-E68D-4471-A6AB-8A25B07E8264}"/>
              </a:ext>
            </a:extLst>
          </p:cNvPr>
          <p:cNvSpPr txBox="1">
            <a:spLocks/>
          </p:cNvSpPr>
          <p:nvPr/>
        </p:nvSpPr>
        <p:spPr>
          <a:xfrm>
            <a:off x="310896" y="312661"/>
            <a:ext cx="11494008" cy="6461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>
                <a:solidFill>
                  <a:srgbClr val="FA0F00"/>
                </a:solidFill>
                <a:latin typeface="Adobe Clean ExtraBold" panose="020B0503020404020204" pitchFamily="34" charset="0"/>
                <a:ea typeface="+mj-ea"/>
                <a:cs typeface="+mj-cs"/>
              </a:defRPr>
            </a:lvl1pPr>
          </a:lstStyle>
          <a:p>
            <a:r>
              <a:rPr lang="en-US" sz="2799" dirty="0"/>
              <a:t>Agenda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F1F17A-BFC7-CA60-BCFF-E6FE6C0B945B}"/>
              </a:ext>
            </a:extLst>
          </p:cNvPr>
          <p:cNvGrpSpPr/>
          <p:nvPr/>
        </p:nvGrpSpPr>
        <p:grpSpPr>
          <a:xfrm>
            <a:off x="-13561" y="1843061"/>
            <a:ext cx="7406640" cy="640080"/>
            <a:chOff x="-13561" y="1843061"/>
            <a:chExt cx="7406640" cy="640080"/>
          </a:xfrm>
        </p:grpSpPr>
        <p:sp>
          <p:nvSpPr>
            <p:cNvPr id="7" name="Round Same Side Corner Rectangle 5">
              <a:extLst>
                <a:ext uri="{FF2B5EF4-FFF2-40B4-BE49-F238E27FC236}">
                  <a16:creationId xmlns:a16="http://schemas.microsoft.com/office/drawing/2014/main" id="{5683C50B-67A4-453E-9969-965D1EC009EE}"/>
                </a:ext>
              </a:extLst>
            </p:cNvPr>
            <p:cNvSpPr/>
            <p:nvPr/>
          </p:nvSpPr>
          <p:spPr>
            <a:xfrm rot="5400000">
              <a:off x="3369719" y="-1540219"/>
              <a:ext cx="640080" cy="74066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accent6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F26D9E-47C2-4CE9-BD49-279FBB02C007}"/>
                </a:ext>
              </a:extLst>
            </p:cNvPr>
            <p:cNvSpPr txBox="1"/>
            <p:nvPr/>
          </p:nvSpPr>
          <p:spPr>
            <a:xfrm>
              <a:off x="272397" y="1932269"/>
              <a:ext cx="396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6B313D-7AA8-4BF2-8D9D-1FF2C47A8C34}"/>
                </a:ext>
              </a:extLst>
            </p:cNvPr>
            <p:cNvSpPr/>
            <p:nvPr/>
          </p:nvSpPr>
          <p:spPr>
            <a:xfrm>
              <a:off x="521575" y="1963046"/>
              <a:ext cx="50102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US" sz="2000" b="0" dirty="0">
                  <a:solidFill>
                    <a:schemeClr val="bg1"/>
                  </a:solidFill>
                  <a:latin typeface="+mn-lt"/>
                </a:rPr>
                <a:t>Overview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F128EA6-25AC-9671-344E-5FC1EC817F76}"/>
              </a:ext>
            </a:extLst>
          </p:cNvPr>
          <p:cNvGrpSpPr/>
          <p:nvPr/>
        </p:nvGrpSpPr>
        <p:grpSpPr>
          <a:xfrm>
            <a:off x="-13561" y="2552491"/>
            <a:ext cx="6858000" cy="640082"/>
            <a:chOff x="-13561" y="2552491"/>
            <a:chExt cx="6858000" cy="640082"/>
          </a:xfrm>
        </p:grpSpPr>
        <p:sp>
          <p:nvSpPr>
            <p:cNvPr id="11" name="Round Same Side Corner Rectangle 26">
              <a:extLst>
                <a:ext uri="{FF2B5EF4-FFF2-40B4-BE49-F238E27FC236}">
                  <a16:creationId xmlns:a16="http://schemas.microsoft.com/office/drawing/2014/main" id="{CA15BD5B-0823-4EA2-8414-2DD1D6FF7A7A}"/>
                </a:ext>
              </a:extLst>
            </p:cNvPr>
            <p:cNvSpPr/>
            <p:nvPr/>
          </p:nvSpPr>
          <p:spPr>
            <a:xfrm rot="5400000">
              <a:off x="3095398" y="-556468"/>
              <a:ext cx="640082" cy="6858000"/>
            </a:xfrm>
            <a:prstGeom prst="round2SameRect">
              <a:avLst>
                <a:gd name="adj1" fmla="val 48540"/>
                <a:gd name="adj2" fmla="val 0"/>
              </a:avLst>
            </a:prstGeom>
            <a:solidFill>
              <a:srgbClr val="FA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B4DDBA-EC70-421C-A7FD-44EA4F454542}"/>
                </a:ext>
              </a:extLst>
            </p:cNvPr>
            <p:cNvSpPr txBox="1"/>
            <p:nvPr/>
          </p:nvSpPr>
          <p:spPr>
            <a:xfrm>
              <a:off x="272397" y="2641700"/>
              <a:ext cx="3854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2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874ADF-34E4-4E74-806A-C084B6272C3C}"/>
                </a:ext>
              </a:extLst>
            </p:cNvPr>
            <p:cNvSpPr/>
            <p:nvPr/>
          </p:nvSpPr>
          <p:spPr>
            <a:xfrm>
              <a:off x="521575" y="2672477"/>
              <a:ext cx="557442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US" sz="2000" b="0" dirty="0">
                  <a:solidFill>
                    <a:schemeClr val="bg1"/>
                  </a:solidFill>
                  <a:latin typeface="+mn-lt"/>
                </a:rPr>
                <a:t>Workflow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660A3F-612C-840A-7935-AE5E8A4C9CB3}"/>
              </a:ext>
            </a:extLst>
          </p:cNvPr>
          <p:cNvGrpSpPr/>
          <p:nvPr/>
        </p:nvGrpSpPr>
        <p:grpSpPr>
          <a:xfrm>
            <a:off x="-13560" y="3287009"/>
            <a:ext cx="6400800" cy="827439"/>
            <a:chOff x="-13560" y="3287009"/>
            <a:chExt cx="6400800" cy="827439"/>
          </a:xfrm>
        </p:grpSpPr>
        <p:sp>
          <p:nvSpPr>
            <p:cNvPr id="15" name="Round Same Side Corner Rectangle 26">
              <a:extLst>
                <a:ext uri="{FF2B5EF4-FFF2-40B4-BE49-F238E27FC236}">
                  <a16:creationId xmlns:a16="http://schemas.microsoft.com/office/drawing/2014/main" id="{F88A500A-D8DD-4450-B04F-D7FE3D29B4D7}"/>
                </a:ext>
              </a:extLst>
            </p:cNvPr>
            <p:cNvSpPr/>
            <p:nvPr/>
          </p:nvSpPr>
          <p:spPr>
            <a:xfrm rot="5400000">
              <a:off x="2867232" y="406217"/>
              <a:ext cx="639215" cy="64008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A0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FB4B0BC-E1AE-4899-84F0-B860BDDE238E}"/>
                </a:ext>
              </a:extLst>
            </p:cNvPr>
            <p:cNvSpPr/>
            <p:nvPr/>
          </p:nvSpPr>
          <p:spPr>
            <a:xfrm>
              <a:off x="521575" y="3406562"/>
              <a:ext cx="43798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buClr>
                  <a:srgbClr val="C00000"/>
                </a:buClr>
              </a:pPr>
              <a:r>
                <a:rPr lang="en-US" sz="2000" dirty="0">
                  <a:solidFill>
                    <a:schemeClr val="bg1"/>
                  </a:solidFill>
                </a:rPr>
                <a:t>Management &amp; Analysis</a:t>
              </a:r>
            </a:p>
            <a:p>
              <a:pPr>
                <a:buClr>
                  <a:srgbClr val="C00000"/>
                </a:buClr>
              </a:pPr>
              <a:endParaRPr lang="en-US" sz="2000" b="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DC056-1F38-4066-A062-22A57DD93633}"/>
                </a:ext>
              </a:extLst>
            </p:cNvPr>
            <p:cNvSpPr txBox="1"/>
            <p:nvPr/>
          </p:nvSpPr>
          <p:spPr>
            <a:xfrm>
              <a:off x="272397" y="3375785"/>
              <a:ext cx="465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3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1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352106-09B4-964C-82D9-C2434BF440D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76250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F39B9-682F-41F9-AD69-471385C4E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Types &amp; Tradeoffs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C7F8C251-8A0D-4051-9DA4-B9281C106A2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6174" y="4904010"/>
            <a:ext cx="2233690" cy="1431161"/>
          </a:xfrm>
        </p:spPr>
        <p:txBody>
          <a:bodyPr numCol="1">
            <a:no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</a:t>
            </a:r>
            <a:b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Complex Questions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Long Look-back Windows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Latent Results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005374-BE04-4C87-AA22-914446BC78A5}"/>
              </a:ext>
            </a:extLst>
          </p:cNvPr>
          <p:cNvSpPr txBox="1"/>
          <p:nvPr/>
        </p:nvSpPr>
        <p:spPr>
          <a:xfrm>
            <a:off x="2661716" y="3454562"/>
            <a:ext cx="291733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</a:t>
            </a:r>
            <a:b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Moderately Complex Questions Short Look-back Windows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Near Real-time Results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Next session personalization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Retargeting/suppression via paid/social media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Email journey orchestration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B70546-A581-4BF3-8376-AE20BB5AECDA}"/>
              </a:ext>
            </a:extLst>
          </p:cNvPr>
          <p:cNvSpPr txBox="1"/>
          <p:nvPr/>
        </p:nvSpPr>
        <p:spPr>
          <a:xfrm>
            <a:off x="1238226" y="2455393"/>
            <a:ext cx="17218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</a:t>
            </a:r>
            <a:b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Simple Questions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Hit Level Only</a:t>
            </a:r>
            <a:b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Next-page personalization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100" i="1" dirty="0">
                <a:latin typeface="Calibri" panose="020F0502020204030204" pitchFamily="34" charset="0"/>
                <a:cs typeface="Calibri" panose="020F0502020204030204" pitchFamily="34" charset="0"/>
              </a:rPr>
              <a:t>Same page personalization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D95F586-367C-4DB0-AB42-B0034DCBC325}"/>
              </a:ext>
            </a:extLst>
          </p:cNvPr>
          <p:cNvSpPr/>
          <p:nvPr/>
        </p:nvSpPr>
        <p:spPr>
          <a:xfrm>
            <a:off x="2242753" y="1212032"/>
            <a:ext cx="7871254" cy="646189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3 Types of Segmentation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8A3908-F29F-33FF-6686-5CD38804D8F8}"/>
              </a:ext>
            </a:extLst>
          </p:cNvPr>
          <p:cNvCxnSpPr>
            <a:cxnSpLocks/>
          </p:cNvCxnSpPr>
          <p:nvPr/>
        </p:nvCxnSpPr>
        <p:spPr>
          <a:xfrm>
            <a:off x="1240428" y="2426439"/>
            <a:ext cx="0" cy="3410465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FF0DDD-E96A-D98C-41B3-D79B2E42713B}"/>
              </a:ext>
            </a:extLst>
          </p:cNvPr>
          <p:cNvCxnSpPr>
            <a:cxnSpLocks/>
          </p:cNvCxnSpPr>
          <p:nvPr/>
        </p:nvCxnSpPr>
        <p:spPr>
          <a:xfrm flipH="1" flipV="1">
            <a:off x="1240428" y="5836904"/>
            <a:ext cx="9855463" cy="16793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F200A7-859B-E782-93E4-61FF0AC9F6B2}"/>
              </a:ext>
            </a:extLst>
          </p:cNvPr>
          <p:cNvSpPr txBox="1"/>
          <p:nvPr/>
        </p:nvSpPr>
        <p:spPr>
          <a:xfrm>
            <a:off x="4009162" y="5843082"/>
            <a:ext cx="3015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 Definition Complexity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0AAB3-DEF3-9406-D42D-B9E4B859E2B6}"/>
              </a:ext>
            </a:extLst>
          </p:cNvPr>
          <p:cNvSpPr txBox="1"/>
          <p:nvPr/>
        </p:nvSpPr>
        <p:spPr>
          <a:xfrm rot="16200000">
            <a:off x="142265" y="3897581"/>
            <a:ext cx="182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Evaluation Speed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6E8BEF-6F95-BB77-5EDF-03577C96DD1C}"/>
              </a:ext>
            </a:extLst>
          </p:cNvPr>
          <p:cNvSpPr txBox="1"/>
          <p:nvPr/>
        </p:nvSpPr>
        <p:spPr>
          <a:xfrm rot="16200000">
            <a:off x="784327" y="2449947"/>
            <a:ext cx="646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1E9A3B-8404-5308-58B8-BD1C42D01E88}"/>
              </a:ext>
            </a:extLst>
          </p:cNvPr>
          <p:cNvSpPr txBox="1"/>
          <p:nvPr/>
        </p:nvSpPr>
        <p:spPr>
          <a:xfrm rot="16200000">
            <a:off x="784327" y="5264248"/>
            <a:ext cx="646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31503-3DA0-7E30-9855-57263B1406F8}"/>
              </a:ext>
            </a:extLst>
          </p:cNvPr>
          <p:cNvSpPr txBox="1"/>
          <p:nvPr/>
        </p:nvSpPr>
        <p:spPr>
          <a:xfrm>
            <a:off x="1340671" y="5853697"/>
            <a:ext cx="646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9ADE5-7D25-963B-573E-4743F2269664}"/>
              </a:ext>
            </a:extLst>
          </p:cNvPr>
          <p:cNvSpPr txBox="1"/>
          <p:nvPr/>
        </p:nvSpPr>
        <p:spPr>
          <a:xfrm>
            <a:off x="11095891" y="5853697"/>
            <a:ext cx="6461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37287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1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7135-0EBC-C241-ADB2-BC31935E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221221"/>
            <a:ext cx="11494008" cy="646189"/>
          </a:xfrm>
        </p:spPr>
        <p:txBody>
          <a:bodyPr/>
          <a:lstStyle/>
          <a:p>
            <a:r>
              <a:rPr lang="en-US" b="1" dirty="0"/>
              <a:t>Use Case Recap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BC7F2C5-2A10-714E-AFD7-91DF0AD30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372188"/>
              </p:ext>
            </p:extLst>
          </p:nvPr>
        </p:nvGraphicFramePr>
        <p:xfrm>
          <a:off x="350492" y="925599"/>
          <a:ext cx="11494008" cy="5322196"/>
        </p:xfrm>
        <a:graphic>
          <a:graphicData uri="http://schemas.openxmlformats.org/drawingml/2006/table">
            <a:tbl>
              <a:tblPr firstRow="1">
                <a:tableStyleId>{10A1B5D5-9B99-4C35-A422-299274C87663}</a:tableStyleId>
              </a:tblPr>
              <a:tblGrid>
                <a:gridCol w="1242002">
                  <a:extLst>
                    <a:ext uri="{9D8B030D-6E8A-4147-A177-3AD203B41FA5}">
                      <a16:colId xmlns:a16="http://schemas.microsoft.com/office/drawing/2014/main" val="294268063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578320473"/>
                    </a:ext>
                  </a:extLst>
                </a:gridCol>
                <a:gridCol w="2198670">
                  <a:extLst>
                    <a:ext uri="{9D8B030D-6E8A-4147-A177-3AD203B41FA5}">
                      <a16:colId xmlns:a16="http://schemas.microsoft.com/office/drawing/2014/main" val="3105527156"/>
                    </a:ext>
                  </a:extLst>
                </a:gridCol>
                <a:gridCol w="2024009">
                  <a:extLst>
                    <a:ext uri="{9D8B030D-6E8A-4147-A177-3AD203B41FA5}">
                      <a16:colId xmlns:a16="http://schemas.microsoft.com/office/drawing/2014/main" val="829504351"/>
                    </a:ext>
                  </a:extLst>
                </a:gridCol>
                <a:gridCol w="2157573">
                  <a:extLst>
                    <a:ext uri="{9D8B030D-6E8A-4147-A177-3AD203B41FA5}">
                      <a16:colId xmlns:a16="http://schemas.microsoft.com/office/drawing/2014/main" val="3929437706"/>
                    </a:ext>
                  </a:extLst>
                </a:gridCol>
                <a:gridCol w="2042954">
                  <a:extLst>
                    <a:ext uri="{9D8B030D-6E8A-4147-A177-3AD203B41FA5}">
                      <a16:colId xmlns:a16="http://schemas.microsoft.com/office/drawing/2014/main" val="688068032"/>
                    </a:ext>
                  </a:extLst>
                </a:gridCol>
              </a:tblGrid>
              <a:tr h="10139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Use Case</a:t>
                      </a:r>
                      <a:endParaRPr lang="en-US" sz="20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T="91440" marB="91440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Business Requirement</a:t>
                      </a:r>
                      <a:endParaRPr lang="en-US" sz="20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cap="none" spc="0" dirty="0">
                          <a:solidFill>
                            <a:schemeClr val="bg1"/>
                          </a:solidFill>
                          <a:effectLst/>
                        </a:rPr>
                        <a:t>Technical Requirement</a:t>
                      </a:r>
                      <a:endParaRPr lang="en-US" sz="2000" b="1" i="0" u="none" strike="noStrike" cap="none" spc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Segmentation Definition Complexity</a:t>
                      </a:r>
                    </a:p>
                  </a:txBody>
                  <a:tcPr marL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Desired Evaluation Speed</a:t>
                      </a:r>
                    </a:p>
                  </a:txBody>
                  <a:tcPr marL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Segmentation Type</a:t>
                      </a:r>
                    </a:p>
                  </a:txBody>
                  <a:tcPr marL="182880"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38633970"/>
                  </a:ext>
                </a:extLst>
              </a:tr>
              <a:tr h="185896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Social Media Activation - Nurturing Warm Audiences</a:t>
                      </a:r>
                    </a:p>
                  </a:txBody>
                  <a:tcPr marL="182880" marT="91440" marB="91440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Nurture prospects through FB post promotions that outline the features of iPhone 13 and Pixel 6. FB has wide reach and FB posts are a great medium to share information. </a:t>
                      </a:r>
                    </a:p>
                    <a:p>
                      <a:pPr algn="l" fontAlgn="t"/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Activate all profiles who have visited an iPhone 13 product page and no order exists for a for an iPhone 13 or do not have an active iPhone 13</a:t>
                      </a:r>
                      <a:b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b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algn="l" fontAlgn="t"/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Moderate</a:t>
                      </a: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Minutes</a:t>
                      </a: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Streaming</a:t>
                      </a: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61605111"/>
                  </a:ext>
                </a:extLst>
              </a:tr>
              <a:tr h="236595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1" dirty="0"/>
                        <a:t>Unlock New Opportunities - </a:t>
                      </a:r>
                      <a:r>
                        <a:rPr lang="en-US" sz="1200" b="1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Cross Sell</a:t>
                      </a:r>
                      <a:endParaRPr lang="en-US" sz="12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82880" marT="91440" marB="91440"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indent="0" algn="l" fontAlgn="t">
                        <a:buNone/>
                      </a:pPr>
                      <a:r>
                        <a:rPr lang="en-US" sz="12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Reach out to users that are showing a high usage (20GB+ monthly) in the last 6 months. We also want to make them an offer – a 20% discount on extending the phone contract while upgrading to the new plan. </a:t>
                      </a:r>
                    </a:p>
                    <a:p>
                      <a:pPr marL="0" indent="0" algn="l" fontAlgn="t">
                        <a:buNone/>
                      </a:pP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Find all customers who have a total billing data usage in the last 6 months &gt;140GB, a rolling 6 month avg. monthly data usage of &gt;=20GB and they do not have an ultimate phone plan.</a:t>
                      </a:r>
                      <a:b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b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Activate into Facebook / Google and Direct Mail channels.</a:t>
                      </a:r>
                      <a:br>
                        <a:rPr lang="en-US" sz="120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endParaRPr lang="en-US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High</a:t>
                      </a: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Hours</a:t>
                      </a: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Batch</a:t>
                      </a:r>
                    </a:p>
                  </a:txBody>
                  <a:tcPr marL="182880" marT="91440" marB="91440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2971913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8767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BCA1-FDEC-0B59-19AB-FE7DF6A0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Architecture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2256038-E57E-4B5A-4331-5F6A2C0AD9EF}"/>
              </a:ext>
            </a:extLst>
          </p:cNvPr>
          <p:cNvCxnSpPr>
            <a:cxnSpLocks/>
          </p:cNvCxnSpPr>
          <p:nvPr/>
        </p:nvCxnSpPr>
        <p:spPr>
          <a:xfrm>
            <a:off x="5316665" y="2002828"/>
            <a:ext cx="0" cy="66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6C38B5-AAE5-1711-B3F7-BF8E615C8475}"/>
              </a:ext>
            </a:extLst>
          </p:cNvPr>
          <p:cNvSpPr/>
          <p:nvPr/>
        </p:nvSpPr>
        <p:spPr>
          <a:xfrm>
            <a:off x="2133482" y="2711154"/>
            <a:ext cx="7233405" cy="64346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       Adobe Edge Network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6239570-897C-898C-1A7D-3A9B4913D908}"/>
              </a:ext>
            </a:extLst>
          </p:cNvPr>
          <p:cNvSpPr/>
          <p:nvPr/>
        </p:nvSpPr>
        <p:spPr>
          <a:xfrm>
            <a:off x="7434587" y="2838908"/>
            <a:ext cx="1648178" cy="3725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Edge Profile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2C3D43-6CBF-D68D-F583-2FC559481AB0}"/>
              </a:ext>
            </a:extLst>
          </p:cNvPr>
          <p:cNvSpPr/>
          <p:nvPr/>
        </p:nvSpPr>
        <p:spPr>
          <a:xfrm>
            <a:off x="4911878" y="2838909"/>
            <a:ext cx="1969500" cy="3725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Edge Segmentation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A3043DF-90D8-509C-37D0-249E1807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537" y="1101128"/>
            <a:ext cx="876300" cy="901700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E3ED64E-FA44-590A-B34A-81E7656AA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943" y="1107484"/>
            <a:ext cx="1016000" cy="901700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108568-0884-6F30-B795-BF199EF147FD}"/>
              </a:ext>
            </a:extLst>
          </p:cNvPr>
          <p:cNvSpPr/>
          <p:nvPr/>
        </p:nvSpPr>
        <p:spPr>
          <a:xfrm>
            <a:off x="2133482" y="4055328"/>
            <a:ext cx="7233405" cy="137618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Adobe Experience Platform</a:t>
            </a:r>
          </a:p>
          <a:p>
            <a:r>
              <a:rPr lang="en-US"/>
              <a:t>                  Hub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94F55B3-41B0-9C10-C185-29832C6AC701}"/>
              </a:ext>
            </a:extLst>
          </p:cNvPr>
          <p:cNvSpPr/>
          <p:nvPr/>
        </p:nvSpPr>
        <p:spPr>
          <a:xfrm>
            <a:off x="4911879" y="4269019"/>
            <a:ext cx="2110822" cy="3725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Streaming  Segmentation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21D8573-A9EB-8351-75D9-76F740F94378}"/>
              </a:ext>
            </a:extLst>
          </p:cNvPr>
          <p:cNvSpPr/>
          <p:nvPr/>
        </p:nvSpPr>
        <p:spPr>
          <a:xfrm>
            <a:off x="4911877" y="4840548"/>
            <a:ext cx="2117569" cy="3725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Batch Segmentation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959160F-30B8-A224-C657-7072204AD76E}"/>
              </a:ext>
            </a:extLst>
          </p:cNvPr>
          <p:cNvSpPr/>
          <p:nvPr/>
        </p:nvSpPr>
        <p:spPr>
          <a:xfrm>
            <a:off x="7434587" y="4468015"/>
            <a:ext cx="1648178" cy="3725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Hub Profile</a:t>
            </a:r>
          </a:p>
        </p:txBody>
      </p: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05B53BA6-D9C9-A1BE-7110-8165BB4A06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85"/>
          <a:stretch/>
        </p:blipFill>
        <p:spPr>
          <a:xfrm>
            <a:off x="251083" y="3718074"/>
            <a:ext cx="1022463" cy="110188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3E2D4F-18F8-EE35-944D-A12FA47A3330}"/>
              </a:ext>
            </a:extLst>
          </p:cNvPr>
          <p:cNvCxnSpPr>
            <a:cxnSpLocks/>
          </p:cNvCxnSpPr>
          <p:nvPr/>
        </p:nvCxnSpPr>
        <p:spPr>
          <a:xfrm>
            <a:off x="1340901" y="4269019"/>
            <a:ext cx="7676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9F641F-0697-C92C-4A4C-48F86C0222EE}"/>
              </a:ext>
            </a:extLst>
          </p:cNvPr>
          <p:cNvCxnSpPr>
            <a:cxnSpLocks/>
          </p:cNvCxnSpPr>
          <p:nvPr/>
        </p:nvCxnSpPr>
        <p:spPr>
          <a:xfrm>
            <a:off x="1335565" y="5233375"/>
            <a:ext cx="77297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BDD811-3030-417B-456E-64E7D3E3C5B5}"/>
              </a:ext>
            </a:extLst>
          </p:cNvPr>
          <p:cNvCxnSpPr>
            <a:cxnSpLocks/>
          </p:cNvCxnSpPr>
          <p:nvPr/>
        </p:nvCxnSpPr>
        <p:spPr>
          <a:xfrm>
            <a:off x="5315958" y="3354621"/>
            <a:ext cx="0" cy="715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4E0F64-AFBE-0F4B-8F79-ED7CEC703AC3}"/>
              </a:ext>
            </a:extLst>
          </p:cNvPr>
          <p:cNvCxnSpPr>
            <a:cxnSpLocks/>
          </p:cNvCxnSpPr>
          <p:nvPr/>
        </p:nvCxnSpPr>
        <p:spPr>
          <a:xfrm flipV="1">
            <a:off x="8186620" y="3354622"/>
            <a:ext cx="0" cy="700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DD89A7-536C-4A77-5392-7AD8F444B421}"/>
              </a:ext>
            </a:extLst>
          </p:cNvPr>
          <p:cNvSpPr txBox="1"/>
          <p:nvPr/>
        </p:nvSpPr>
        <p:spPr>
          <a:xfrm>
            <a:off x="5329943" y="3556404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Payload streamed to Hub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6DBE54-03DC-4152-6CF1-B06BBFBF1BEA}"/>
              </a:ext>
            </a:extLst>
          </p:cNvPr>
          <p:cNvSpPr txBox="1"/>
          <p:nvPr/>
        </p:nvSpPr>
        <p:spPr>
          <a:xfrm>
            <a:off x="5315958" y="2271307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Payload (WebSDK, API)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A8A71D-36B8-4841-479B-95274676BA44}"/>
              </a:ext>
            </a:extLst>
          </p:cNvPr>
          <p:cNvSpPr txBox="1"/>
          <p:nvPr/>
        </p:nvSpPr>
        <p:spPr>
          <a:xfrm>
            <a:off x="8258676" y="3520272"/>
            <a:ext cx="148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Hub Profile Projection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4C5E97-7C31-87C7-29AF-823DEB92C53F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6881378" y="3025175"/>
            <a:ext cx="553209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0B4D6C-8369-F4B4-8010-DCFD1C00B79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022699" y="4468016"/>
            <a:ext cx="411888" cy="18626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DC290E-EEF5-6E8F-9076-CB2BF51B227C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7029446" y="4654282"/>
            <a:ext cx="405141" cy="3725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205E794-DE3E-F824-EB6F-7B9CA4708937}"/>
              </a:ext>
            </a:extLst>
          </p:cNvPr>
          <p:cNvSpPr txBox="1"/>
          <p:nvPr/>
        </p:nvSpPr>
        <p:spPr>
          <a:xfrm>
            <a:off x="6840279" y="2759900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Segment </a:t>
            </a:r>
          </a:p>
          <a:p>
            <a:pPr algn="ctr"/>
            <a:r>
              <a:rPr lang="en-US" sz="700">
                <a:solidFill>
                  <a:schemeClr val="bg1"/>
                </a:solidFill>
              </a:rPr>
              <a:t>membership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B0D766-0853-1397-8E7A-181FE4E94291}"/>
              </a:ext>
            </a:extLst>
          </p:cNvPr>
          <p:cNvSpPr txBox="1"/>
          <p:nvPr/>
        </p:nvSpPr>
        <p:spPr>
          <a:xfrm>
            <a:off x="7016930" y="4179837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Segment </a:t>
            </a:r>
          </a:p>
          <a:p>
            <a:pPr algn="ctr"/>
            <a:r>
              <a:rPr lang="en-US" sz="700">
                <a:solidFill>
                  <a:schemeClr val="bg1"/>
                </a:solidFill>
              </a:rPr>
              <a:t>membership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8FB098-A264-B1BA-8C91-A27D16A3A011}"/>
              </a:ext>
            </a:extLst>
          </p:cNvPr>
          <p:cNvSpPr txBox="1"/>
          <p:nvPr/>
        </p:nvSpPr>
        <p:spPr>
          <a:xfrm>
            <a:off x="7054953" y="4880543"/>
            <a:ext cx="6270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</a:rPr>
              <a:t>Segment </a:t>
            </a:r>
          </a:p>
          <a:p>
            <a:pPr algn="ctr"/>
            <a:r>
              <a:rPr lang="en-US" sz="700">
                <a:solidFill>
                  <a:schemeClr val="bg1"/>
                </a:solidFill>
              </a:rPr>
              <a:t>membership</a:t>
            </a:r>
          </a:p>
        </p:txBody>
      </p:sp>
      <p:pic>
        <p:nvPicPr>
          <p:cNvPr id="28" name="Picture 27" descr="A picture containing icon&#10;&#10;Description automatically generated">
            <a:extLst>
              <a:ext uri="{FF2B5EF4-FFF2-40B4-BE49-F238E27FC236}">
                <a16:creationId xmlns:a16="http://schemas.microsoft.com/office/drawing/2014/main" id="{FA14215E-5C5A-91F0-149A-05855A306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145" y="4816284"/>
            <a:ext cx="1022463" cy="1414803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C557949-D0C5-E269-2759-77C876031C28}"/>
              </a:ext>
            </a:extLst>
          </p:cNvPr>
          <p:cNvSpPr/>
          <p:nvPr/>
        </p:nvSpPr>
        <p:spPr>
          <a:xfrm>
            <a:off x="9677073" y="2703440"/>
            <a:ext cx="2353562" cy="643467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63FCB6E-FDC7-7B6C-3233-1F8127C4626C}"/>
              </a:ext>
            </a:extLst>
          </p:cNvPr>
          <p:cNvSpPr/>
          <p:nvPr/>
        </p:nvSpPr>
        <p:spPr>
          <a:xfrm>
            <a:off x="10029765" y="2838906"/>
            <a:ext cx="1648178" cy="3725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Edge Destination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590B86-0654-B5CF-DE8A-20F008DA3958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 flipV="1">
            <a:off x="9082765" y="3025173"/>
            <a:ext cx="94700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EE1C95-49E5-2714-64EC-994F0AA465ED}"/>
              </a:ext>
            </a:extLst>
          </p:cNvPr>
          <p:cNvSpPr/>
          <p:nvPr/>
        </p:nvSpPr>
        <p:spPr>
          <a:xfrm>
            <a:off x="9761594" y="4027753"/>
            <a:ext cx="2353562" cy="141480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9C29DA8-4203-81AF-9907-11E17ED9F50B}"/>
              </a:ext>
            </a:extLst>
          </p:cNvPr>
          <p:cNvSpPr/>
          <p:nvPr/>
        </p:nvSpPr>
        <p:spPr>
          <a:xfrm>
            <a:off x="10156726" y="4319895"/>
            <a:ext cx="1648178" cy="3725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Streaming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7B37E0A-9C37-4FD5-1C0F-8795FC432146}"/>
              </a:ext>
            </a:extLst>
          </p:cNvPr>
          <p:cNvSpPr txBox="1"/>
          <p:nvPr/>
        </p:nvSpPr>
        <p:spPr>
          <a:xfrm>
            <a:off x="10622053" y="3999036"/>
            <a:ext cx="500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Hub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BC174D1D-7E01-AF7C-8EF2-404D3109F67E}"/>
              </a:ext>
            </a:extLst>
          </p:cNvPr>
          <p:cNvSpPr/>
          <p:nvPr/>
        </p:nvSpPr>
        <p:spPr>
          <a:xfrm>
            <a:off x="10173703" y="4877457"/>
            <a:ext cx="1648178" cy="372533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603DCF1-4C80-0FC2-D9ED-9D929D5CC9CE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082765" y="4650869"/>
            <a:ext cx="1090938" cy="4128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73D952-70C1-9824-5578-C213EEB95FEB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9058009" y="4506162"/>
            <a:ext cx="1098717" cy="144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294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6703-1AB8-AE31-F3A7-E282D71C4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8816-3588-FC3F-7686-80B4B5A112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3464" y="958850"/>
            <a:ext cx="11521440" cy="4636008"/>
          </a:xfrm>
        </p:spPr>
        <p:txBody>
          <a:bodyPr/>
          <a:lstStyle/>
          <a:p>
            <a:r>
              <a:rPr lang="en-US" sz="2000" b="1" dirty="0"/>
              <a:t>Activation : </a:t>
            </a:r>
            <a:r>
              <a:rPr lang="en-US" sz="2000" dirty="0"/>
              <a:t>send data to another system outside of Adobe Experience Platform.</a:t>
            </a:r>
          </a:p>
          <a:p>
            <a:r>
              <a:rPr lang="en-US" sz="2000" b="1" dirty="0"/>
              <a:t>What data can be sent?</a:t>
            </a:r>
          </a:p>
          <a:p>
            <a:pPr lvl="1"/>
            <a:r>
              <a:rPr lang="en-US" sz="1800" b="1" dirty="0"/>
              <a:t>Raw events (Extensions)</a:t>
            </a:r>
          </a:p>
          <a:p>
            <a:pPr lvl="2"/>
            <a:r>
              <a:rPr lang="en-US" sz="1600" dirty="0"/>
              <a:t>Use serve side forwarding to send raw event data</a:t>
            </a:r>
          </a:p>
          <a:p>
            <a:pPr lvl="1"/>
            <a:r>
              <a:rPr lang="en-US" sz="1800" b="1" dirty="0"/>
              <a:t>Real-Time Customer Profile Data (Connections)</a:t>
            </a:r>
          </a:p>
          <a:p>
            <a:pPr lvl="2"/>
            <a:r>
              <a:rPr lang="en-US" sz="1600" dirty="0"/>
              <a:t>Identities,  attributes for a </a:t>
            </a:r>
            <a:r>
              <a:rPr lang="en-US" sz="1600" b="1" dirty="0"/>
              <a:t>collection of segments</a:t>
            </a:r>
          </a:p>
          <a:p>
            <a:r>
              <a:rPr lang="en-US" sz="2000" b="1" dirty="0"/>
              <a:t>What data cannot be sent</a:t>
            </a:r>
          </a:p>
          <a:p>
            <a:pPr lvl="1"/>
            <a:r>
              <a:rPr lang="en-US" sz="1800" dirty="0"/>
              <a:t>Lookup values cannot be exported</a:t>
            </a:r>
          </a:p>
          <a:p>
            <a:pPr lvl="1"/>
            <a:r>
              <a:rPr lang="en-US" sz="1800" dirty="0"/>
              <a:t>Events cannot be exported</a:t>
            </a:r>
          </a:p>
          <a:p>
            <a:pPr lvl="1"/>
            <a:r>
              <a:rPr lang="en-US" sz="1800" dirty="0"/>
              <a:t>Arrays, objects, cannot be exported</a:t>
            </a:r>
          </a:p>
          <a:p>
            <a:endParaRPr lang="en-US" sz="2000" b="1" dirty="0"/>
          </a:p>
        </p:txBody>
      </p:sp>
      <p:pic>
        <p:nvPicPr>
          <p:cNvPr id="4" name="Picture 3" descr="Destinations overview banner">
            <a:extLst>
              <a:ext uri="{FF2B5EF4-FFF2-40B4-BE49-F238E27FC236}">
                <a16:creationId xmlns:a16="http://schemas.microsoft.com/office/drawing/2014/main" id="{0F01B38F-ED5A-C6F9-B19D-C93B65CEF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7" r="31277"/>
          <a:stretch/>
        </p:blipFill>
        <p:spPr bwMode="auto">
          <a:xfrm>
            <a:off x="6636429" y="1764991"/>
            <a:ext cx="5085610" cy="345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4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AF204-5359-8643-FC99-F83D91E1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Concept: Segment Evaluation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7406A-75DA-2C8A-2225-FDE0BA6762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0659438" cy="4636008"/>
          </a:xfrm>
        </p:spPr>
        <p:txBody>
          <a:bodyPr/>
          <a:lstStyle/>
          <a:p>
            <a:r>
              <a:rPr lang="en-US" dirty="0"/>
              <a:t>A streaming destination will activate on any changes (qualification, disqualification)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b="1" dirty="0"/>
              <a:t>they happen </a:t>
            </a:r>
            <a:r>
              <a:rPr lang="en-US" dirty="0"/>
              <a:t>in segment membership upstream</a:t>
            </a:r>
          </a:p>
          <a:p>
            <a:pPr lvl="1"/>
            <a:r>
              <a:rPr lang="en-US" dirty="0"/>
              <a:t>It may be unavoidable but to map a batch segment to a streaming destination</a:t>
            </a:r>
          </a:p>
          <a:p>
            <a:r>
              <a:rPr lang="en-US" dirty="0"/>
              <a:t>A batch destination will activate on any changes (qualification, disqualification) </a:t>
            </a:r>
            <a:r>
              <a:rPr lang="en-US" b="1" dirty="0"/>
              <a:t>on schedule </a:t>
            </a:r>
            <a:r>
              <a:rPr lang="en-US" dirty="0"/>
              <a:t>in segment membership upstream</a:t>
            </a:r>
          </a:p>
          <a:p>
            <a:pPr lvl="1"/>
            <a:r>
              <a:rPr lang="en-US" dirty="0"/>
              <a:t>Streaming segment can be mapped to a batch destination</a:t>
            </a:r>
          </a:p>
          <a:p>
            <a:pPr lvl="1"/>
            <a:r>
              <a:rPr lang="en-US" dirty="0"/>
              <a:t>Data sent can be full or incremental (since last activation) for each segment in the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69465"/>
      </p:ext>
    </p:extLst>
  </p:cSld>
  <p:clrMapOvr>
    <a:masterClrMapping/>
  </p:clrMapOvr>
</p:sld>
</file>

<file path=ppt/theme/theme1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2.xml><?xml version="1.0" encoding="utf-8"?>
<a:theme xmlns:a="http://schemas.openxmlformats.org/drawingml/2006/main" name="Adob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 w="12700">
          <a:solidFill>
            <a:schemeClr val="bg1">
              <a:lumMod val="75000"/>
            </a:schemeClr>
          </a:solidFill>
        </a:ln>
      </a:spPr>
      <a:bodyPr lIns="45720" tIns="45720" rIns="45720" bIns="45720" rtlCol="0" anchor="ctr"/>
      <a:lstStyle>
        <a:defPPr algn="l">
          <a:spcBef>
            <a:spcPts val="12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87E3FC0291C44985AF58F71284191C" ma:contentTypeVersion="15" ma:contentTypeDescription="Create a new document." ma:contentTypeScope="" ma:versionID="10f4029d2780d685b454577830babb45">
  <xsd:schema xmlns:xsd="http://www.w3.org/2001/XMLSchema" xmlns:xs="http://www.w3.org/2001/XMLSchema" xmlns:p="http://schemas.microsoft.com/office/2006/metadata/properties" xmlns:ns2="253117d8-d2a4-4df0-9e9e-720d4169741a" xmlns:ns3="ff255101-aeb3-4c03-bdfc-602a4e7f2d57" targetNamespace="http://schemas.microsoft.com/office/2006/metadata/properties" ma:root="true" ma:fieldsID="ab92fb4ad196040bcecc1360add28476" ns2:_="" ns3:_="">
    <xsd:import namespace="253117d8-d2a4-4df0-9e9e-720d4169741a"/>
    <xsd:import namespace="ff255101-aeb3-4c03-bdfc-602a4e7f2d5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117d8-d2a4-4df0-9e9e-720d416974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4b1daa41-56b4-4620-81a0-b7316f7f93e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255101-aeb3-4c03-bdfc-602a4e7f2d5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9d1a87a8-3c42-494a-a4f0-030536d3f24a}" ma:internalName="TaxCatchAll" ma:showField="CatchAllData" ma:web="ff255101-aeb3-4c03-bdfc-602a4e7f2d5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253117d8-d2a4-4df0-9e9e-720d4169741a" xsi:nil="true"/>
    <SharedWithUsers xmlns="ff255101-aeb3-4c03-bdfc-602a4e7f2d57">
      <UserInfo>
        <DisplayName/>
        <AccountId xsi:nil="true"/>
        <AccountType/>
      </UserInfo>
    </SharedWithUsers>
    <lcf76f155ced4ddcb4097134ff3c332f xmlns="253117d8-d2a4-4df0-9e9e-720d4169741a">
      <Terms xmlns="http://schemas.microsoft.com/office/infopath/2007/PartnerControls"/>
    </lcf76f155ced4ddcb4097134ff3c332f>
    <TaxCatchAll xmlns="ff255101-aeb3-4c03-bdfc-602a4e7f2d57" xsi:nil="true"/>
  </documentManagement>
</p:properties>
</file>

<file path=customXml/itemProps1.xml><?xml version="1.0" encoding="utf-8"?>
<ds:datastoreItem xmlns:ds="http://schemas.openxmlformats.org/officeDocument/2006/customXml" ds:itemID="{3C4396F1-48C2-477C-A12A-4C37C1347718}">
  <ds:schemaRefs>
    <ds:schemaRef ds:uri="253117d8-d2a4-4df0-9e9e-720d4169741a"/>
    <ds:schemaRef ds:uri="ff255101-aeb3-4c03-bdfc-602a4e7f2d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0B908E1-5513-4F33-B3EF-F949AFC3DE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29754D-0B57-4E55-ADCF-3ECE1BD6F511}">
  <ds:schemaRefs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253117d8-d2a4-4df0-9e9e-720d4169741a"/>
    <ds:schemaRef ds:uri="http://schemas.openxmlformats.org/package/2006/metadata/core-properties"/>
    <ds:schemaRef ds:uri="ff255101-aeb3-4c03-bdfc-602a4e7f2d57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34149</TotalTime>
  <Words>694</Words>
  <Application>Microsoft Macintosh PowerPoint</Application>
  <PresentationFormat>Widescreen</PresentationFormat>
  <Paragraphs>131</Paragraphs>
  <Slides>18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Adobe Clean</vt:lpstr>
      <vt:lpstr>Adobe Clean ExtraBold</vt:lpstr>
      <vt:lpstr>Adobe Clean SemiLight</vt:lpstr>
      <vt:lpstr>Arial</vt:lpstr>
      <vt:lpstr>Calibri</vt:lpstr>
      <vt:lpstr>Wingdings</vt:lpstr>
      <vt:lpstr>Adobe Corporate Master 2020</vt:lpstr>
      <vt:lpstr>Adobe Master 2020</vt:lpstr>
      <vt:lpstr>Destinations Deep Dive </vt:lpstr>
      <vt:lpstr>Objectives</vt:lpstr>
      <vt:lpstr>PowerPoint Presentation</vt:lpstr>
      <vt:lpstr>PowerPoint Presentation</vt:lpstr>
      <vt:lpstr>Segmentation Types &amp; Tradeoffs</vt:lpstr>
      <vt:lpstr>Use Case Recap</vt:lpstr>
      <vt:lpstr>High Level Architecture</vt:lpstr>
      <vt:lpstr>Key Concepts</vt:lpstr>
      <vt:lpstr>Key Concept: Segment Evaluation Type</vt:lpstr>
      <vt:lpstr>PowerPoint Presentation</vt:lpstr>
      <vt:lpstr>Workflow</vt:lpstr>
      <vt:lpstr>PowerPoint Presentation</vt:lpstr>
      <vt:lpstr>Destination Browse &amp; Accounts</vt:lpstr>
      <vt:lpstr>Destination Detail</vt:lpstr>
      <vt:lpstr>Destination Monitoring</vt:lpstr>
      <vt:lpstr>Destination Overview: Daily Report</vt:lpstr>
      <vt:lpstr>PowerPoint Presentation</vt:lpstr>
      <vt:lpstr>Key Concept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eknee@adobe.com</dc:creator>
  <cp:lastModifiedBy>Saurabh Mahapatra</cp:lastModifiedBy>
  <cp:revision>6</cp:revision>
  <dcterms:created xsi:type="dcterms:W3CDTF">2021-05-25T01:44:49Z</dcterms:created>
  <dcterms:modified xsi:type="dcterms:W3CDTF">2022-08-10T20:31:42Z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0x0101003987E3FC0291C44985AF58F71284191C</vt:lpwstr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